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6" r:id="rId5"/>
    <p:sldId id="295" r:id="rId6"/>
    <p:sldId id="294" r:id="rId7"/>
    <p:sldId id="292" r:id="rId8"/>
    <p:sldId id="297" r:id="rId9"/>
    <p:sldId id="259" r:id="rId10"/>
    <p:sldId id="289" r:id="rId11"/>
    <p:sldId id="260" r:id="rId12"/>
    <p:sldId id="298" r:id="rId13"/>
    <p:sldId id="309" r:id="rId14"/>
    <p:sldId id="310" r:id="rId15"/>
    <p:sldId id="311" r:id="rId16"/>
    <p:sldId id="307" r:id="rId17"/>
    <p:sldId id="308" r:id="rId18"/>
    <p:sldId id="302" r:id="rId19"/>
    <p:sldId id="304" r:id="rId20"/>
    <p:sldId id="313" r:id="rId21"/>
    <p:sldId id="306" r:id="rId22"/>
    <p:sldId id="314" r:id="rId23"/>
    <p:sldId id="261" r:id="rId24"/>
    <p:sldId id="312" r:id="rId25"/>
    <p:sldId id="281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02D55"/>
    <a:srgbClr val="081F27"/>
    <a:srgbClr val="46585A"/>
    <a:srgbClr val="002631"/>
    <a:srgbClr val="0C2446"/>
    <a:srgbClr val="001C27"/>
    <a:srgbClr val="031624"/>
    <a:srgbClr val="3CBDDC"/>
    <a:srgbClr val="1CB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3BFBE40-668A-4488-9D42-0C0CE99BF4FD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88A3ADE-E4B6-4E76-9E28-1F859F75CA7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409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5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9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8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8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8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2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7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A3ADE-E4B6-4E76-9E28-1F859F75CA7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6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B1C42-859B-497D-A78C-AB0670D8CA89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277D0-E7CC-4A18-ABB0-E9E1F6FC0F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77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53B10-063D-4D27-86C3-0D8FF32E2CA2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05A59-289B-4E57-A270-CB155C16CD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EF411-6D2E-4DD8-92D4-6EFC4E2AC82E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2AB54E-2B7E-46A7-AC1C-352D490CCB4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08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C2790-B787-4D0B-8ADD-F3D812E69F04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DCEE5-5B18-41EA-A046-73B5A3FC7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2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3A9E4-CF79-43FC-BC2F-06986517A858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D4B00A-3F20-4355-A0BB-5FCF4E61BC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E41FD-A26D-41F6-8A54-2CDAC48F9EB4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AAA86-2171-48E6-99CA-2DEB94868A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77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59785-EB5C-4559-8BFB-390691BD3778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4D74B-D2CA-4699-B644-C0E910FF1C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2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97092-D77B-4EA1-BD84-ACDB662A0F18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0F6F2-09A0-4AAF-96F3-2FFBF8A9F2C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24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98174-3DCB-4D44-A2A5-FE9230DE52C7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578CB2-0245-4C47-800D-5868EAC067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9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2B283-1E91-483D-A97A-552117D4CC9C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3CB695-5D96-4D75-B13D-91D23A6F18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8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2A2CF-E3C7-4AA3-B323-65F6D79D9425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9EE009-E2E2-42B1-95F9-159C80CC21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7247F10-EFB6-4EC1-BEFD-83FF8BA43AFF}" type="datetimeFigureOut">
              <a:rPr lang="zh-CN" altLang="en-US"/>
              <a:pPr>
                <a:defRPr/>
              </a:pPr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ECC2044-97C6-47DD-B12E-12BC8EA7F08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6.png"/><Relationship Id="rId10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21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3" name="组合 933"/>
          <p:cNvGrpSpPr>
            <a:grpSpLocks/>
          </p:cNvGrpSpPr>
          <p:nvPr/>
        </p:nvGrpSpPr>
        <p:grpSpPr bwMode="auto">
          <a:xfrm>
            <a:off x="1905000" y="4906963"/>
            <a:ext cx="1979613" cy="1771650"/>
            <a:chOff x="5383213" y="3433763"/>
            <a:chExt cx="3008313" cy="2692400"/>
          </a:xfrm>
        </p:grpSpPr>
        <p:grpSp>
          <p:nvGrpSpPr>
            <p:cNvPr id="20593" name="Group 205"/>
            <p:cNvGrpSpPr>
              <a:grpSpLocks/>
            </p:cNvGrpSpPr>
            <p:nvPr/>
          </p:nvGrpSpPr>
          <p:grpSpPr bwMode="auto">
            <a:xfrm>
              <a:off x="5694363" y="3752851"/>
              <a:ext cx="2630488" cy="2105025"/>
              <a:chOff x="3587" y="2364"/>
              <a:chExt cx="1657" cy="1326"/>
            </a:xfrm>
          </p:grpSpPr>
          <p:sp>
            <p:nvSpPr>
              <p:cNvPr id="20795" name="Oval 5"/>
              <p:cNvSpPr>
                <a:spLocks noChangeArrowheads="1"/>
              </p:cNvSpPr>
              <p:nvPr/>
            </p:nvSpPr>
            <p:spPr bwMode="auto">
              <a:xfrm>
                <a:off x="3804" y="2416"/>
                <a:ext cx="1136" cy="1135"/>
              </a:xfrm>
              <a:prstGeom prst="ellipse">
                <a:avLst/>
              </a:prstGeom>
              <a:solidFill>
                <a:srgbClr val="5BD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6" name="Freeform 6"/>
              <p:cNvSpPr>
                <a:spLocks/>
              </p:cNvSpPr>
              <p:nvPr/>
            </p:nvSpPr>
            <p:spPr bwMode="auto">
              <a:xfrm>
                <a:off x="4771" y="2693"/>
                <a:ext cx="23" cy="3"/>
              </a:xfrm>
              <a:custGeom>
                <a:avLst/>
                <a:gdLst>
                  <a:gd name="T0" fmla="*/ 18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5 w 14"/>
                  <a:gd name="T7" fmla="*/ 2 h 2"/>
                  <a:gd name="T8" fmla="*/ 18 w 14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1"/>
                      <a:pt x="9" y="1"/>
                    </a:cubicBezTo>
                    <a:cubicBezTo>
                      <a:pt x="12" y="0"/>
                      <a:pt x="14" y="0"/>
                      <a:pt x="11" y="0"/>
                    </a:cubicBezTo>
                  </a:path>
                </a:pathLst>
              </a:custGeom>
              <a:solidFill>
                <a:srgbClr val="FDC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97" name="Freeform 7"/>
              <p:cNvSpPr>
                <a:spLocks/>
              </p:cNvSpPr>
              <p:nvPr/>
            </p:nvSpPr>
            <p:spPr bwMode="auto">
              <a:xfrm>
                <a:off x="3878" y="2529"/>
                <a:ext cx="1052" cy="701"/>
              </a:xfrm>
              <a:custGeom>
                <a:avLst/>
                <a:gdLst>
                  <a:gd name="T0" fmla="*/ 995 w 649"/>
                  <a:gd name="T1" fmla="*/ 189 h 433"/>
                  <a:gd name="T2" fmla="*/ 947 w 649"/>
                  <a:gd name="T3" fmla="*/ 183 h 433"/>
                  <a:gd name="T4" fmla="*/ 901 w 649"/>
                  <a:gd name="T5" fmla="*/ 168 h 433"/>
                  <a:gd name="T6" fmla="*/ 893 w 649"/>
                  <a:gd name="T7" fmla="*/ 165 h 433"/>
                  <a:gd name="T8" fmla="*/ 893 w 649"/>
                  <a:gd name="T9" fmla="*/ 165 h 433"/>
                  <a:gd name="T10" fmla="*/ 799 w 649"/>
                  <a:gd name="T11" fmla="*/ 164 h 433"/>
                  <a:gd name="T12" fmla="*/ 682 w 649"/>
                  <a:gd name="T13" fmla="*/ 100 h 433"/>
                  <a:gd name="T14" fmla="*/ 656 w 649"/>
                  <a:gd name="T15" fmla="*/ 63 h 433"/>
                  <a:gd name="T16" fmla="*/ 553 w 649"/>
                  <a:gd name="T17" fmla="*/ 62 h 433"/>
                  <a:gd name="T18" fmla="*/ 556 w 649"/>
                  <a:gd name="T19" fmla="*/ 40 h 433"/>
                  <a:gd name="T20" fmla="*/ 559 w 649"/>
                  <a:gd name="T21" fmla="*/ 18 h 433"/>
                  <a:gd name="T22" fmla="*/ 546 w 649"/>
                  <a:gd name="T23" fmla="*/ 10 h 433"/>
                  <a:gd name="T24" fmla="*/ 532 w 649"/>
                  <a:gd name="T25" fmla="*/ 0 h 433"/>
                  <a:gd name="T26" fmla="*/ 464 w 649"/>
                  <a:gd name="T27" fmla="*/ 21 h 433"/>
                  <a:gd name="T28" fmla="*/ 332 w 649"/>
                  <a:gd name="T29" fmla="*/ 60 h 433"/>
                  <a:gd name="T30" fmla="*/ 250 w 649"/>
                  <a:gd name="T31" fmla="*/ 105 h 433"/>
                  <a:gd name="T32" fmla="*/ 170 w 649"/>
                  <a:gd name="T33" fmla="*/ 176 h 433"/>
                  <a:gd name="T34" fmla="*/ 58 w 649"/>
                  <a:gd name="T35" fmla="*/ 253 h 433"/>
                  <a:gd name="T36" fmla="*/ 15 w 649"/>
                  <a:gd name="T37" fmla="*/ 319 h 433"/>
                  <a:gd name="T38" fmla="*/ 58 w 649"/>
                  <a:gd name="T39" fmla="*/ 379 h 433"/>
                  <a:gd name="T40" fmla="*/ 78 w 649"/>
                  <a:gd name="T41" fmla="*/ 440 h 433"/>
                  <a:gd name="T42" fmla="*/ 79 w 649"/>
                  <a:gd name="T43" fmla="*/ 468 h 433"/>
                  <a:gd name="T44" fmla="*/ 79 w 649"/>
                  <a:gd name="T45" fmla="*/ 474 h 433"/>
                  <a:gd name="T46" fmla="*/ 84 w 649"/>
                  <a:gd name="T47" fmla="*/ 489 h 433"/>
                  <a:gd name="T48" fmla="*/ 84 w 649"/>
                  <a:gd name="T49" fmla="*/ 492 h 433"/>
                  <a:gd name="T50" fmla="*/ 97 w 649"/>
                  <a:gd name="T51" fmla="*/ 513 h 433"/>
                  <a:gd name="T52" fmla="*/ 128 w 649"/>
                  <a:gd name="T53" fmla="*/ 550 h 433"/>
                  <a:gd name="T54" fmla="*/ 198 w 649"/>
                  <a:gd name="T55" fmla="*/ 635 h 433"/>
                  <a:gd name="T56" fmla="*/ 232 w 649"/>
                  <a:gd name="T57" fmla="*/ 675 h 433"/>
                  <a:gd name="T58" fmla="*/ 246 w 649"/>
                  <a:gd name="T59" fmla="*/ 690 h 433"/>
                  <a:gd name="T60" fmla="*/ 248 w 649"/>
                  <a:gd name="T61" fmla="*/ 691 h 433"/>
                  <a:gd name="T62" fmla="*/ 258 w 649"/>
                  <a:gd name="T63" fmla="*/ 695 h 433"/>
                  <a:gd name="T64" fmla="*/ 261 w 649"/>
                  <a:gd name="T65" fmla="*/ 696 h 433"/>
                  <a:gd name="T66" fmla="*/ 285 w 649"/>
                  <a:gd name="T67" fmla="*/ 695 h 433"/>
                  <a:gd name="T68" fmla="*/ 295 w 649"/>
                  <a:gd name="T69" fmla="*/ 693 h 433"/>
                  <a:gd name="T70" fmla="*/ 298 w 649"/>
                  <a:gd name="T71" fmla="*/ 693 h 433"/>
                  <a:gd name="T72" fmla="*/ 355 w 649"/>
                  <a:gd name="T73" fmla="*/ 685 h 433"/>
                  <a:gd name="T74" fmla="*/ 528 w 649"/>
                  <a:gd name="T75" fmla="*/ 701 h 433"/>
                  <a:gd name="T76" fmla="*/ 528 w 649"/>
                  <a:gd name="T77" fmla="*/ 701 h 433"/>
                  <a:gd name="T78" fmla="*/ 528 w 649"/>
                  <a:gd name="T79" fmla="*/ 701 h 433"/>
                  <a:gd name="T80" fmla="*/ 587 w 649"/>
                  <a:gd name="T81" fmla="*/ 654 h 433"/>
                  <a:gd name="T82" fmla="*/ 755 w 649"/>
                  <a:gd name="T83" fmla="*/ 627 h 433"/>
                  <a:gd name="T84" fmla="*/ 796 w 649"/>
                  <a:gd name="T85" fmla="*/ 627 h 433"/>
                  <a:gd name="T86" fmla="*/ 820 w 649"/>
                  <a:gd name="T87" fmla="*/ 627 h 433"/>
                  <a:gd name="T88" fmla="*/ 830 w 649"/>
                  <a:gd name="T89" fmla="*/ 623 h 433"/>
                  <a:gd name="T90" fmla="*/ 833 w 649"/>
                  <a:gd name="T91" fmla="*/ 622 h 433"/>
                  <a:gd name="T92" fmla="*/ 838 w 649"/>
                  <a:gd name="T93" fmla="*/ 618 h 433"/>
                  <a:gd name="T94" fmla="*/ 840 w 649"/>
                  <a:gd name="T95" fmla="*/ 618 h 433"/>
                  <a:gd name="T96" fmla="*/ 841 w 649"/>
                  <a:gd name="T97" fmla="*/ 617 h 433"/>
                  <a:gd name="T98" fmla="*/ 851 w 649"/>
                  <a:gd name="T99" fmla="*/ 605 h 433"/>
                  <a:gd name="T100" fmla="*/ 853 w 649"/>
                  <a:gd name="T101" fmla="*/ 604 h 433"/>
                  <a:gd name="T102" fmla="*/ 862 w 649"/>
                  <a:gd name="T103" fmla="*/ 588 h 433"/>
                  <a:gd name="T104" fmla="*/ 866 w 649"/>
                  <a:gd name="T105" fmla="*/ 581 h 433"/>
                  <a:gd name="T106" fmla="*/ 872 w 649"/>
                  <a:gd name="T107" fmla="*/ 565 h 433"/>
                  <a:gd name="T108" fmla="*/ 882 w 649"/>
                  <a:gd name="T109" fmla="*/ 533 h 433"/>
                  <a:gd name="T110" fmla="*/ 916 w 649"/>
                  <a:gd name="T111" fmla="*/ 448 h 433"/>
                  <a:gd name="T112" fmla="*/ 1052 w 649"/>
                  <a:gd name="T113" fmla="*/ 346 h 433"/>
                  <a:gd name="T114" fmla="*/ 995 w 649"/>
                  <a:gd name="T115" fmla="*/ 189 h 4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649" h="433">
                    <a:moveTo>
                      <a:pt x="614" y="117"/>
                    </a:moveTo>
                    <a:cubicBezTo>
                      <a:pt x="604" y="116"/>
                      <a:pt x="594" y="115"/>
                      <a:pt x="584" y="113"/>
                    </a:cubicBezTo>
                    <a:cubicBezTo>
                      <a:pt x="575" y="111"/>
                      <a:pt x="566" y="108"/>
                      <a:pt x="556" y="104"/>
                    </a:cubicBezTo>
                    <a:cubicBezTo>
                      <a:pt x="556" y="104"/>
                      <a:pt x="554" y="103"/>
                      <a:pt x="551" y="102"/>
                    </a:cubicBezTo>
                    <a:cubicBezTo>
                      <a:pt x="551" y="102"/>
                      <a:pt x="551" y="102"/>
                      <a:pt x="551" y="102"/>
                    </a:cubicBezTo>
                    <a:cubicBezTo>
                      <a:pt x="531" y="105"/>
                      <a:pt x="514" y="106"/>
                      <a:pt x="493" y="101"/>
                    </a:cubicBezTo>
                    <a:cubicBezTo>
                      <a:pt x="466" y="93"/>
                      <a:pt x="443" y="80"/>
                      <a:pt x="421" y="62"/>
                    </a:cubicBezTo>
                    <a:cubicBezTo>
                      <a:pt x="413" y="56"/>
                      <a:pt x="408" y="48"/>
                      <a:pt x="405" y="39"/>
                    </a:cubicBezTo>
                    <a:cubicBezTo>
                      <a:pt x="383" y="37"/>
                      <a:pt x="362" y="37"/>
                      <a:pt x="341" y="38"/>
                    </a:cubicBezTo>
                    <a:cubicBezTo>
                      <a:pt x="334" y="38"/>
                      <a:pt x="339" y="31"/>
                      <a:pt x="343" y="25"/>
                    </a:cubicBezTo>
                    <a:cubicBezTo>
                      <a:pt x="347" y="18"/>
                      <a:pt x="352" y="11"/>
                      <a:pt x="345" y="11"/>
                    </a:cubicBezTo>
                    <a:cubicBezTo>
                      <a:pt x="343" y="12"/>
                      <a:pt x="340" y="9"/>
                      <a:pt x="337" y="6"/>
                    </a:cubicBezTo>
                    <a:cubicBezTo>
                      <a:pt x="334" y="3"/>
                      <a:pt x="331" y="0"/>
                      <a:pt x="328" y="0"/>
                    </a:cubicBezTo>
                    <a:cubicBezTo>
                      <a:pt x="329" y="0"/>
                      <a:pt x="289" y="12"/>
                      <a:pt x="286" y="13"/>
                    </a:cubicBezTo>
                    <a:cubicBezTo>
                      <a:pt x="261" y="18"/>
                      <a:pt x="229" y="28"/>
                      <a:pt x="205" y="37"/>
                    </a:cubicBezTo>
                    <a:cubicBezTo>
                      <a:pt x="203" y="39"/>
                      <a:pt x="156" y="63"/>
                      <a:pt x="154" y="65"/>
                    </a:cubicBezTo>
                    <a:cubicBezTo>
                      <a:pt x="135" y="81"/>
                      <a:pt x="123" y="93"/>
                      <a:pt x="105" y="109"/>
                    </a:cubicBezTo>
                    <a:cubicBezTo>
                      <a:pt x="83" y="127"/>
                      <a:pt x="57" y="137"/>
                      <a:pt x="36" y="156"/>
                    </a:cubicBezTo>
                    <a:cubicBezTo>
                      <a:pt x="31" y="161"/>
                      <a:pt x="15" y="193"/>
                      <a:pt x="9" y="197"/>
                    </a:cubicBezTo>
                    <a:cubicBezTo>
                      <a:pt x="0" y="211"/>
                      <a:pt x="48" y="222"/>
                      <a:pt x="36" y="234"/>
                    </a:cubicBezTo>
                    <a:cubicBezTo>
                      <a:pt x="44" y="245"/>
                      <a:pt x="48" y="258"/>
                      <a:pt x="48" y="272"/>
                    </a:cubicBezTo>
                    <a:cubicBezTo>
                      <a:pt x="48" y="277"/>
                      <a:pt x="48" y="283"/>
                      <a:pt x="49" y="289"/>
                    </a:cubicBezTo>
                    <a:cubicBezTo>
                      <a:pt x="49" y="290"/>
                      <a:pt x="49" y="292"/>
                      <a:pt x="49" y="293"/>
                    </a:cubicBezTo>
                    <a:cubicBezTo>
                      <a:pt x="50" y="296"/>
                      <a:pt x="51" y="299"/>
                      <a:pt x="52" y="302"/>
                    </a:cubicBezTo>
                    <a:cubicBezTo>
                      <a:pt x="52" y="303"/>
                      <a:pt x="52" y="303"/>
                      <a:pt x="52" y="304"/>
                    </a:cubicBezTo>
                    <a:cubicBezTo>
                      <a:pt x="55" y="309"/>
                      <a:pt x="60" y="317"/>
                      <a:pt x="60" y="317"/>
                    </a:cubicBezTo>
                    <a:cubicBezTo>
                      <a:pt x="66" y="325"/>
                      <a:pt x="73" y="332"/>
                      <a:pt x="79" y="340"/>
                    </a:cubicBezTo>
                    <a:cubicBezTo>
                      <a:pt x="93" y="357"/>
                      <a:pt x="107" y="375"/>
                      <a:pt x="122" y="392"/>
                    </a:cubicBezTo>
                    <a:cubicBezTo>
                      <a:pt x="129" y="401"/>
                      <a:pt x="136" y="409"/>
                      <a:pt x="143" y="417"/>
                    </a:cubicBezTo>
                    <a:cubicBezTo>
                      <a:pt x="146" y="420"/>
                      <a:pt x="149" y="423"/>
                      <a:pt x="152" y="426"/>
                    </a:cubicBezTo>
                    <a:cubicBezTo>
                      <a:pt x="152" y="426"/>
                      <a:pt x="152" y="427"/>
                      <a:pt x="153" y="427"/>
                    </a:cubicBezTo>
                    <a:cubicBezTo>
                      <a:pt x="154" y="428"/>
                      <a:pt x="157" y="429"/>
                      <a:pt x="159" y="429"/>
                    </a:cubicBezTo>
                    <a:cubicBezTo>
                      <a:pt x="160" y="430"/>
                      <a:pt x="160" y="430"/>
                      <a:pt x="161" y="430"/>
                    </a:cubicBezTo>
                    <a:cubicBezTo>
                      <a:pt x="166" y="430"/>
                      <a:pt x="174" y="429"/>
                      <a:pt x="176" y="429"/>
                    </a:cubicBezTo>
                    <a:cubicBezTo>
                      <a:pt x="178" y="429"/>
                      <a:pt x="180" y="429"/>
                      <a:pt x="182" y="428"/>
                    </a:cubicBezTo>
                    <a:cubicBezTo>
                      <a:pt x="183" y="428"/>
                      <a:pt x="184" y="428"/>
                      <a:pt x="184" y="428"/>
                    </a:cubicBezTo>
                    <a:cubicBezTo>
                      <a:pt x="196" y="426"/>
                      <a:pt x="207" y="425"/>
                      <a:pt x="219" y="423"/>
                    </a:cubicBezTo>
                    <a:cubicBezTo>
                      <a:pt x="255" y="419"/>
                      <a:pt x="291" y="424"/>
                      <a:pt x="326" y="433"/>
                    </a:cubicBezTo>
                    <a:cubicBezTo>
                      <a:pt x="326" y="433"/>
                      <a:pt x="326" y="433"/>
                      <a:pt x="326" y="433"/>
                    </a:cubicBezTo>
                    <a:cubicBezTo>
                      <a:pt x="325" y="432"/>
                      <a:pt x="324" y="432"/>
                      <a:pt x="326" y="433"/>
                    </a:cubicBezTo>
                    <a:cubicBezTo>
                      <a:pt x="336" y="422"/>
                      <a:pt x="352" y="410"/>
                      <a:pt x="362" y="404"/>
                    </a:cubicBezTo>
                    <a:cubicBezTo>
                      <a:pt x="393" y="385"/>
                      <a:pt x="430" y="386"/>
                      <a:pt x="466" y="387"/>
                    </a:cubicBezTo>
                    <a:cubicBezTo>
                      <a:pt x="474" y="387"/>
                      <a:pt x="483" y="387"/>
                      <a:pt x="491" y="387"/>
                    </a:cubicBezTo>
                    <a:cubicBezTo>
                      <a:pt x="496" y="387"/>
                      <a:pt x="501" y="387"/>
                      <a:pt x="506" y="387"/>
                    </a:cubicBezTo>
                    <a:cubicBezTo>
                      <a:pt x="507" y="386"/>
                      <a:pt x="509" y="386"/>
                      <a:pt x="512" y="385"/>
                    </a:cubicBezTo>
                    <a:cubicBezTo>
                      <a:pt x="513" y="385"/>
                      <a:pt x="514" y="384"/>
                      <a:pt x="514" y="384"/>
                    </a:cubicBezTo>
                    <a:cubicBezTo>
                      <a:pt x="516" y="383"/>
                      <a:pt x="517" y="382"/>
                      <a:pt x="517" y="382"/>
                    </a:cubicBezTo>
                    <a:cubicBezTo>
                      <a:pt x="518" y="382"/>
                      <a:pt x="518" y="382"/>
                      <a:pt x="518" y="382"/>
                    </a:cubicBezTo>
                    <a:cubicBezTo>
                      <a:pt x="519" y="381"/>
                      <a:pt x="519" y="381"/>
                      <a:pt x="519" y="381"/>
                    </a:cubicBezTo>
                    <a:cubicBezTo>
                      <a:pt x="521" y="379"/>
                      <a:pt x="523" y="376"/>
                      <a:pt x="525" y="374"/>
                    </a:cubicBezTo>
                    <a:cubicBezTo>
                      <a:pt x="525" y="374"/>
                      <a:pt x="526" y="373"/>
                      <a:pt x="526" y="373"/>
                    </a:cubicBezTo>
                    <a:cubicBezTo>
                      <a:pt x="528" y="369"/>
                      <a:pt x="530" y="366"/>
                      <a:pt x="532" y="363"/>
                    </a:cubicBezTo>
                    <a:cubicBezTo>
                      <a:pt x="534" y="360"/>
                      <a:pt x="539" y="344"/>
                      <a:pt x="534" y="359"/>
                    </a:cubicBezTo>
                    <a:cubicBezTo>
                      <a:pt x="535" y="356"/>
                      <a:pt x="537" y="352"/>
                      <a:pt x="538" y="349"/>
                    </a:cubicBezTo>
                    <a:cubicBezTo>
                      <a:pt x="540" y="342"/>
                      <a:pt x="542" y="335"/>
                      <a:pt x="544" y="329"/>
                    </a:cubicBezTo>
                    <a:cubicBezTo>
                      <a:pt x="549" y="311"/>
                      <a:pt x="555" y="293"/>
                      <a:pt x="565" y="277"/>
                    </a:cubicBezTo>
                    <a:cubicBezTo>
                      <a:pt x="585" y="245"/>
                      <a:pt x="615" y="228"/>
                      <a:pt x="649" y="214"/>
                    </a:cubicBezTo>
                    <a:cubicBezTo>
                      <a:pt x="642" y="179"/>
                      <a:pt x="630" y="147"/>
                      <a:pt x="614" y="117"/>
                    </a:cubicBezTo>
                  </a:path>
                </a:pathLst>
              </a:custGeom>
              <a:solidFill>
                <a:srgbClr val="A0E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98" name="Freeform 8"/>
              <p:cNvSpPr>
                <a:spLocks noEditPoints="1"/>
              </p:cNvSpPr>
              <p:nvPr/>
            </p:nvSpPr>
            <p:spPr bwMode="auto">
              <a:xfrm>
                <a:off x="3797" y="2409"/>
                <a:ext cx="1149" cy="1148"/>
              </a:xfrm>
              <a:custGeom>
                <a:avLst/>
                <a:gdLst>
                  <a:gd name="T0" fmla="*/ 0 w 709"/>
                  <a:gd name="T1" fmla="*/ 573 h 709"/>
                  <a:gd name="T2" fmla="*/ 1149 w 709"/>
                  <a:gd name="T3" fmla="*/ 573 h 709"/>
                  <a:gd name="T4" fmla="*/ 274 w 709"/>
                  <a:gd name="T5" fmla="*/ 489 h 709"/>
                  <a:gd name="T6" fmla="*/ 204 w 709"/>
                  <a:gd name="T7" fmla="*/ 471 h 709"/>
                  <a:gd name="T8" fmla="*/ 160 w 709"/>
                  <a:gd name="T9" fmla="*/ 340 h 709"/>
                  <a:gd name="T10" fmla="*/ 162 w 709"/>
                  <a:gd name="T11" fmla="*/ 209 h 709"/>
                  <a:gd name="T12" fmla="*/ 668 w 709"/>
                  <a:gd name="T13" fmla="*/ 32 h 709"/>
                  <a:gd name="T14" fmla="*/ 626 w 709"/>
                  <a:gd name="T15" fmla="*/ 78 h 709"/>
                  <a:gd name="T16" fmla="*/ 561 w 709"/>
                  <a:gd name="T17" fmla="*/ 104 h 709"/>
                  <a:gd name="T18" fmla="*/ 532 w 709"/>
                  <a:gd name="T19" fmla="*/ 254 h 709"/>
                  <a:gd name="T20" fmla="*/ 421 w 709"/>
                  <a:gd name="T21" fmla="*/ 382 h 709"/>
                  <a:gd name="T22" fmla="*/ 319 w 709"/>
                  <a:gd name="T23" fmla="*/ 397 h 709"/>
                  <a:gd name="T24" fmla="*/ 402 w 709"/>
                  <a:gd name="T25" fmla="*/ 471 h 709"/>
                  <a:gd name="T26" fmla="*/ 410 w 709"/>
                  <a:gd name="T27" fmla="*/ 546 h 709"/>
                  <a:gd name="T28" fmla="*/ 366 w 709"/>
                  <a:gd name="T29" fmla="*/ 534 h 709"/>
                  <a:gd name="T30" fmla="*/ 585 w 709"/>
                  <a:gd name="T31" fmla="*/ 460 h 709"/>
                  <a:gd name="T32" fmla="*/ 606 w 709"/>
                  <a:gd name="T33" fmla="*/ 453 h 709"/>
                  <a:gd name="T34" fmla="*/ 498 w 709"/>
                  <a:gd name="T35" fmla="*/ 445 h 709"/>
                  <a:gd name="T36" fmla="*/ 451 w 709"/>
                  <a:gd name="T37" fmla="*/ 445 h 709"/>
                  <a:gd name="T38" fmla="*/ 509 w 709"/>
                  <a:gd name="T39" fmla="*/ 426 h 709"/>
                  <a:gd name="T40" fmla="*/ 883 w 709"/>
                  <a:gd name="T41" fmla="*/ 687 h 709"/>
                  <a:gd name="T42" fmla="*/ 805 w 709"/>
                  <a:gd name="T43" fmla="*/ 860 h 709"/>
                  <a:gd name="T44" fmla="*/ 677 w 709"/>
                  <a:gd name="T45" fmla="*/ 952 h 709"/>
                  <a:gd name="T46" fmla="*/ 566 w 709"/>
                  <a:gd name="T47" fmla="*/ 1054 h 709"/>
                  <a:gd name="T48" fmla="*/ 483 w 709"/>
                  <a:gd name="T49" fmla="*/ 1002 h 709"/>
                  <a:gd name="T50" fmla="*/ 494 w 709"/>
                  <a:gd name="T51" fmla="*/ 821 h 709"/>
                  <a:gd name="T52" fmla="*/ 421 w 709"/>
                  <a:gd name="T53" fmla="*/ 630 h 709"/>
                  <a:gd name="T54" fmla="*/ 478 w 709"/>
                  <a:gd name="T55" fmla="*/ 508 h 709"/>
                  <a:gd name="T56" fmla="*/ 583 w 709"/>
                  <a:gd name="T57" fmla="*/ 504 h 709"/>
                  <a:gd name="T58" fmla="*/ 762 w 709"/>
                  <a:gd name="T59" fmla="*/ 580 h 709"/>
                  <a:gd name="T60" fmla="*/ 883 w 709"/>
                  <a:gd name="T61" fmla="*/ 687 h 709"/>
                  <a:gd name="T62" fmla="*/ 1052 w 709"/>
                  <a:gd name="T63" fmla="*/ 562 h 709"/>
                  <a:gd name="T64" fmla="*/ 972 w 709"/>
                  <a:gd name="T65" fmla="*/ 424 h 709"/>
                  <a:gd name="T66" fmla="*/ 922 w 709"/>
                  <a:gd name="T67" fmla="*/ 275 h 709"/>
                  <a:gd name="T68" fmla="*/ 930 w 709"/>
                  <a:gd name="T69" fmla="*/ 154 h 709"/>
                  <a:gd name="T70" fmla="*/ 1110 w 709"/>
                  <a:gd name="T71" fmla="*/ 703 h 7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09" h="709">
                    <a:moveTo>
                      <a:pt x="354" y="0"/>
                    </a:moveTo>
                    <a:cubicBezTo>
                      <a:pt x="159" y="0"/>
                      <a:pt x="0" y="159"/>
                      <a:pt x="0" y="354"/>
                    </a:cubicBezTo>
                    <a:cubicBezTo>
                      <a:pt x="0" y="550"/>
                      <a:pt x="159" y="709"/>
                      <a:pt x="354" y="709"/>
                    </a:cubicBezTo>
                    <a:cubicBezTo>
                      <a:pt x="550" y="709"/>
                      <a:pt x="709" y="550"/>
                      <a:pt x="709" y="354"/>
                    </a:cubicBezTo>
                    <a:cubicBezTo>
                      <a:pt x="709" y="159"/>
                      <a:pt x="550" y="0"/>
                      <a:pt x="354" y="0"/>
                    </a:cubicBezTo>
                    <a:moveTo>
                      <a:pt x="169" y="302"/>
                    </a:moveTo>
                    <a:cubicBezTo>
                      <a:pt x="150" y="291"/>
                      <a:pt x="135" y="292"/>
                      <a:pt x="131" y="290"/>
                    </a:cubicBezTo>
                    <a:cubicBezTo>
                      <a:pt x="130" y="290"/>
                      <a:pt x="128" y="291"/>
                      <a:pt x="126" y="291"/>
                    </a:cubicBezTo>
                    <a:cubicBezTo>
                      <a:pt x="121" y="294"/>
                      <a:pt x="113" y="296"/>
                      <a:pt x="113" y="268"/>
                    </a:cubicBezTo>
                    <a:cubicBezTo>
                      <a:pt x="112" y="231"/>
                      <a:pt x="115" y="232"/>
                      <a:pt x="99" y="210"/>
                    </a:cubicBezTo>
                    <a:cubicBezTo>
                      <a:pt x="83" y="188"/>
                      <a:pt x="69" y="203"/>
                      <a:pt x="81" y="176"/>
                    </a:cubicBezTo>
                    <a:cubicBezTo>
                      <a:pt x="88" y="160"/>
                      <a:pt x="95" y="143"/>
                      <a:pt x="100" y="129"/>
                    </a:cubicBezTo>
                    <a:cubicBezTo>
                      <a:pt x="162" y="59"/>
                      <a:pt x="253" y="15"/>
                      <a:pt x="354" y="15"/>
                    </a:cubicBezTo>
                    <a:cubicBezTo>
                      <a:pt x="374" y="15"/>
                      <a:pt x="394" y="17"/>
                      <a:pt x="412" y="20"/>
                    </a:cubicBezTo>
                    <a:cubicBezTo>
                      <a:pt x="413" y="26"/>
                      <a:pt x="412" y="32"/>
                      <a:pt x="409" y="35"/>
                    </a:cubicBezTo>
                    <a:cubicBezTo>
                      <a:pt x="404" y="41"/>
                      <a:pt x="401" y="63"/>
                      <a:pt x="386" y="48"/>
                    </a:cubicBezTo>
                    <a:cubicBezTo>
                      <a:pt x="372" y="33"/>
                      <a:pt x="354" y="22"/>
                      <a:pt x="347" y="30"/>
                    </a:cubicBezTo>
                    <a:cubicBezTo>
                      <a:pt x="340" y="38"/>
                      <a:pt x="342" y="48"/>
                      <a:pt x="346" y="64"/>
                    </a:cubicBezTo>
                    <a:cubicBezTo>
                      <a:pt x="350" y="80"/>
                      <a:pt x="384" y="95"/>
                      <a:pt x="377" y="113"/>
                    </a:cubicBezTo>
                    <a:cubicBezTo>
                      <a:pt x="370" y="131"/>
                      <a:pt x="346" y="134"/>
                      <a:pt x="328" y="157"/>
                    </a:cubicBezTo>
                    <a:cubicBezTo>
                      <a:pt x="309" y="180"/>
                      <a:pt x="282" y="202"/>
                      <a:pt x="280" y="219"/>
                    </a:cubicBezTo>
                    <a:cubicBezTo>
                      <a:pt x="279" y="235"/>
                      <a:pt x="273" y="240"/>
                      <a:pt x="260" y="236"/>
                    </a:cubicBezTo>
                    <a:cubicBezTo>
                      <a:pt x="247" y="232"/>
                      <a:pt x="232" y="221"/>
                      <a:pt x="221" y="228"/>
                    </a:cubicBezTo>
                    <a:cubicBezTo>
                      <a:pt x="209" y="235"/>
                      <a:pt x="200" y="233"/>
                      <a:pt x="197" y="245"/>
                    </a:cubicBezTo>
                    <a:cubicBezTo>
                      <a:pt x="193" y="256"/>
                      <a:pt x="191" y="247"/>
                      <a:pt x="213" y="260"/>
                    </a:cubicBezTo>
                    <a:cubicBezTo>
                      <a:pt x="235" y="274"/>
                      <a:pt x="238" y="276"/>
                      <a:pt x="248" y="291"/>
                    </a:cubicBezTo>
                    <a:cubicBezTo>
                      <a:pt x="259" y="306"/>
                      <a:pt x="268" y="302"/>
                      <a:pt x="265" y="314"/>
                    </a:cubicBezTo>
                    <a:cubicBezTo>
                      <a:pt x="262" y="327"/>
                      <a:pt x="257" y="337"/>
                      <a:pt x="253" y="337"/>
                    </a:cubicBezTo>
                    <a:cubicBezTo>
                      <a:pt x="252" y="337"/>
                      <a:pt x="252" y="337"/>
                      <a:pt x="252" y="338"/>
                    </a:cubicBezTo>
                    <a:cubicBezTo>
                      <a:pt x="252" y="340"/>
                      <a:pt x="251" y="341"/>
                      <a:pt x="226" y="330"/>
                    </a:cubicBezTo>
                    <a:cubicBezTo>
                      <a:pt x="191" y="315"/>
                      <a:pt x="188" y="313"/>
                      <a:pt x="169" y="302"/>
                    </a:cubicBezTo>
                    <a:moveTo>
                      <a:pt x="361" y="284"/>
                    </a:moveTo>
                    <a:cubicBezTo>
                      <a:pt x="353" y="283"/>
                      <a:pt x="343" y="277"/>
                      <a:pt x="345" y="271"/>
                    </a:cubicBezTo>
                    <a:cubicBezTo>
                      <a:pt x="348" y="260"/>
                      <a:pt x="371" y="273"/>
                      <a:pt x="374" y="280"/>
                    </a:cubicBezTo>
                    <a:cubicBezTo>
                      <a:pt x="377" y="286"/>
                      <a:pt x="368" y="285"/>
                      <a:pt x="361" y="284"/>
                    </a:cubicBezTo>
                    <a:moveTo>
                      <a:pt x="307" y="275"/>
                    </a:moveTo>
                    <a:cubicBezTo>
                      <a:pt x="303" y="275"/>
                      <a:pt x="300" y="276"/>
                      <a:pt x="297" y="276"/>
                    </a:cubicBezTo>
                    <a:cubicBezTo>
                      <a:pt x="292" y="277"/>
                      <a:pt x="286" y="277"/>
                      <a:pt x="278" y="275"/>
                    </a:cubicBezTo>
                    <a:cubicBezTo>
                      <a:pt x="264" y="272"/>
                      <a:pt x="261" y="248"/>
                      <a:pt x="271" y="257"/>
                    </a:cubicBezTo>
                    <a:cubicBezTo>
                      <a:pt x="273" y="260"/>
                      <a:pt x="292" y="262"/>
                      <a:pt x="314" y="263"/>
                    </a:cubicBezTo>
                    <a:cubicBezTo>
                      <a:pt x="337" y="264"/>
                      <a:pt x="314" y="276"/>
                      <a:pt x="307" y="275"/>
                    </a:cubicBezTo>
                    <a:moveTo>
                      <a:pt x="545" y="424"/>
                    </a:moveTo>
                    <a:cubicBezTo>
                      <a:pt x="545" y="430"/>
                      <a:pt x="526" y="464"/>
                      <a:pt x="518" y="480"/>
                    </a:cubicBezTo>
                    <a:cubicBezTo>
                      <a:pt x="511" y="495"/>
                      <a:pt x="508" y="522"/>
                      <a:pt x="497" y="531"/>
                    </a:cubicBezTo>
                    <a:cubicBezTo>
                      <a:pt x="486" y="540"/>
                      <a:pt x="488" y="539"/>
                      <a:pt x="471" y="544"/>
                    </a:cubicBezTo>
                    <a:cubicBezTo>
                      <a:pt x="454" y="549"/>
                      <a:pt x="440" y="564"/>
                      <a:pt x="418" y="588"/>
                    </a:cubicBezTo>
                    <a:cubicBezTo>
                      <a:pt x="396" y="612"/>
                      <a:pt x="394" y="606"/>
                      <a:pt x="383" y="610"/>
                    </a:cubicBezTo>
                    <a:cubicBezTo>
                      <a:pt x="372" y="613"/>
                      <a:pt x="364" y="638"/>
                      <a:pt x="349" y="651"/>
                    </a:cubicBezTo>
                    <a:cubicBezTo>
                      <a:pt x="334" y="664"/>
                      <a:pt x="335" y="674"/>
                      <a:pt x="324" y="671"/>
                    </a:cubicBezTo>
                    <a:cubicBezTo>
                      <a:pt x="314" y="668"/>
                      <a:pt x="296" y="654"/>
                      <a:pt x="298" y="619"/>
                    </a:cubicBezTo>
                    <a:cubicBezTo>
                      <a:pt x="299" y="585"/>
                      <a:pt x="316" y="570"/>
                      <a:pt x="315" y="549"/>
                    </a:cubicBezTo>
                    <a:cubicBezTo>
                      <a:pt x="313" y="528"/>
                      <a:pt x="316" y="522"/>
                      <a:pt x="305" y="507"/>
                    </a:cubicBezTo>
                    <a:cubicBezTo>
                      <a:pt x="294" y="491"/>
                      <a:pt x="255" y="460"/>
                      <a:pt x="244" y="443"/>
                    </a:cubicBezTo>
                    <a:cubicBezTo>
                      <a:pt x="234" y="425"/>
                      <a:pt x="250" y="407"/>
                      <a:pt x="260" y="389"/>
                    </a:cubicBezTo>
                    <a:cubicBezTo>
                      <a:pt x="270" y="370"/>
                      <a:pt x="260" y="357"/>
                      <a:pt x="275" y="338"/>
                    </a:cubicBezTo>
                    <a:cubicBezTo>
                      <a:pt x="290" y="319"/>
                      <a:pt x="282" y="326"/>
                      <a:pt x="295" y="314"/>
                    </a:cubicBezTo>
                    <a:cubicBezTo>
                      <a:pt x="307" y="303"/>
                      <a:pt x="315" y="312"/>
                      <a:pt x="328" y="314"/>
                    </a:cubicBezTo>
                    <a:cubicBezTo>
                      <a:pt x="328" y="314"/>
                      <a:pt x="356" y="303"/>
                      <a:pt x="360" y="311"/>
                    </a:cubicBezTo>
                    <a:cubicBezTo>
                      <a:pt x="363" y="319"/>
                      <a:pt x="391" y="327"/>
                      <a:pt x="409" y="327"/>
                    </a:cubicBezTo>
                    <a:cubicBezTo>
                      <a:pt x="426" y="327"/>
                      <a:pt x="443" y="328"/>
                      <a:pt x="470" y="358"/>
                    </a:cubicBezTo>
                    <a:cubicBezTo>
                      <a:pt x="497" y="387"/>
                      <a:pt x="503" y="379"/>
                      <a:pt x="526" y="392"/>
                    </a:cubicBezTo>
                    <a:cubicBezTo>
                      <a:pt x="549" y="405"/>
                      <a:pt x="545" y="418"/>
                      <a:pt x="545" y="424"/>
                    </a:cubicBezTo>
                    <a:moveTo>
                      <a:pt x="673" y="397"/>
                    </a:moveTo>
                    <a:cubicBezTo>
                      <a:pt x="665" y="370"/>
                      <a:pt x="664" y="373"/>
                      <a:pt x="649" y="347"/>
                    </a:cubicBezTo>
                    <a:cubicBezTo>
                      <a:pt x="635" y="321"/>
                      <a:pt x="624" y="328"/>
                      <a:pt x="617" y="308"/>
                    </a:cubicBezTo>
                    <a:cubicBezTo>
                      <a:pt x="610" y="289"/>
                      <a:pt x="600" y="286"/>
                      <a:pt x="600" y="262"/>
                    </a:cubicBezTo>
                    <a:cubicBezTo>
                      <a:pt x="600" y="238"/>
                      <a:pt x="597" y="235"/>
                      <a:pt x="598" y="214"/>
                    </a:cubicBezTo>
                    <a:cubicBezTo>
                      <a:pt x="599" y="193"/>
                      <a:pt x="589" y="193"/>
                      <a:pt x="569" y="170"/>
                    </a:cubicBezTo>
                    <a:cubicBezTo>
                      <a:pt x="550" y="146"/>
                      <a:pt x="567" y="149"/>
                      <a:pt x="570" y="136"/>
                    </a:cubicBezTo>
                    <a:cubicBezTo>
                      <a:pt x="572" y="124"/>
                      <a:pt x="570" y="113"/>
                      <a:pt x="574" y="95"/>
                    </a:cubicBezTo>
                    <a:cubicBezTo>
                      <a:pt x="647" y="158"/>
                      <a:pt x="694" y="251"/>
                      <a:pt x="694" y="354"/>
                    </a:cubicBezTo>
                    <a:cubicBezTo>
                      <a:pt x="694" y="382"/>
                      <a:pt x="691" y="408"/>
                      <a:pt x="685" y="434"/>
                    </a:cubicBezTo>
                    <a:cubicBezTo>
                      <a:pt x="680" y="427"/>
                      <a:pt x="677" y="415"/>
                      <a:pt x="673" y="397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99" name="Freeform 9"/>
              <p:cNvSpPr>
                <a:spLocks noEditPoints="1"/>
              </p:cNvSpPr>
              <p:nvPr/>
            </p:nvSpPr>
            <p:spPr bwMode="auto">
              <a:xfrm>
                <a:off x="4373" y="2433"/>
                <a:ext cx="280" cy="1022"/>
              </a:xfrm>
              <a:custGeom>
                <a:avLst/>
                <a:gdLst>
                  <a:gd name="T0" fmla="*/ 227 w 173"/>
                  <a:gd name="T1" fmla="*/ 722 h 631"/>
                  <a:gd name="T2" fmla="*/ 92 w 173"/>
                  <a:gd name="T3" fmla="*/ 750 h 631"/>
                  <a:gd name="T4" fmla="*/ 78 w 173"/>
                  <a:gd name="T5" fmla="*/ 760 h 631"/>
                  <a:gd name="T6" fmla="*/ 34 w 173"/>
                  <a:gd name="T7" fmla="*/ 797 h 631"/>
                  <a:gd name="T8" fmla="*/ 32 w 173"/>
                  <a:gd name="T9" fmla="*/ 797 h 631"/>
                  <a:gd name="T10" fmla="*/ 32 w 173"/>
                  <a:gd name="T11" fmla="*/ 797 h 631"/>
                  <a:gd name="T12" fmla="*/ 34 w 173"/>
                  <a:gd name="T13" fmla="*/ 797 h 631"/>
                  <a:gd name="T14" fmla="*/ 34 w 173"/>
                  <a:gd name="T15" fmla="*/ 797 h 631"/>
                  <a:gd name="T16" fmla="*/ 34 w 173"/>
                  <a:gd name="T17" fmla="*/ 797 h 631"/>
                  <a:gd name="T18" fmla="*/ 34 w 173"/>
                  <a:gd name="T19" fmla="*/ 797 h 631"/>
                  <a:gd name="T20" fmla="*/ 34 w 173"/>
                  <a:gd name="T21" fmla="*/ 797 h 631"/>
                  <a:gd name="T22" fmla="*/ 0 w 173"/>
                  <a:gd name="T23" fmla="*/ 789 h 631"/>
                  <a:gd name="T24" fmla="*/ 0 w 173"/>
                  <a:gd name="T25" fmla="*/ 789 h 631"/>
                  <a:gd name="T26" fmla="*/ 0 w 173"/>
                  <a:gd name="T27" fmla="*/ 789 h 631"/>
                  <a:gd name="T28" fmla="*/ 0 w 173"/>
                  <a:gd name="T29" fmla="*/ 1022 h 631"/>
                  <a:gd name="T30" fmla="*/ 0 w 173"/>
                  <a:gd name="T31" fmla="*/ 1022 h 631"/>
                  <a:gd name="T32" fmla="*/ 0 w 173"/>
                  <a:gd name="T33" fmla="*/ 1020 h 631"/>
                  <a:gd name="T34" fmla="*/ 45 w 173"/>
                  <a:gd name="T35" fmla="*/ 964 h 631"/>
                  <a:gd name="T36" fmla="*/ 91 w 173"/>
                  <a:gd name="T37" fmla="*/ 939 h 631"/>
                  <a:gd name="T38" fmla="*/ 92 w 173"/>
                  <a:gd name="T39" fmla="*/ 939 h 631"/>
                  <a:gd name="T40" fmla="*/ 92 w 173"/>
                  <a:gd name="T41" fmla="*/ 938 h 631"/>
                  <a:gd name="T42" fmla="*/ 94 w 173"/>
                  <a:gd name="T43" fmla="*/ 938 h 631"/>
                  <a:gd name="T44" fmla="*/ 95 w 173"/>
                  <a:gd name="T45" fmla="*/ 936 h 631"/>
                  <a:gd name="T46" fmla="*/ 95 w 173"/>
                  <a:gd name="T47" fmla="*/ 936 h 631"/>
                  <a:gd name="T48" fmla="*/ 95 w 173"/>
                  <a:gd name="T49" fmla="*/ 936 h 631"/>
                  <a:gd name="T50" fmla="*/ 95 w 173"/>
                  <a:gd name="T51" fmla="*/ 935 h 631"/>
                  <a:gd name="T52" fmla="*/ 95 w 173"/>
                  <a:gd name="T53" fmla="*/ 935 h 631"/>
                  <a:gd name="T54" fmla="*/ 99 w 173"/>
                  <a:gd name="T55" fmla="*/ 931 h 631"/>
                  <a:gd name="T56" fmla="*/ 102 w 173"/>
                  <a:gd name="T57" fmla="*/ 928 h 631"/>
                  <a:gd name="T58" fmla="*/ 102 w 173"/>
                  <a:gd name="T59" fmla="*/ 928 h 631"/>
                  <a:gd name="T60" fmla="*/ 188 w 173"/>
                  <a:gd name="T61" fmla="*/ 858 h 631"/>
                  <a:gd name="T62" fmla="*/ 188 w 173"/>
                  <a:gd name="T63" fmla="*/ 857 h 631"/>
                  <a:gd name="T64" fmla="*/ 189 w 173"/>
                  <a:gd name="T65" fmla="*/ 857 h 631"/>
                  <a:gd name="T66" fmla="*/ 220 w 173"/>
                  <a:gd name="T67" fmla="*/ 844 h 631"/>
                  <a:gd name="T68" fmla="*/ 230 w 173"/>
                  <a:gd name="T69" fmla="*/ 836 h 631"/>
                  <a:gd name="T70" fmla="*/ 241 w 173"/>
                  <a:gd name="T71" fmla="*/ 820 h 631"/>
                  <a:gd name="T72" fmla="*/ 264 w 173"/>
                  <a:gd name="T73" fmla="*/ 753 h 631"/>
                  <a:gd name="T74" fmla="*/ 264 w 173"/>
                  <a:gd name="T75" fmla="*/ 753 h 631"/>
                  <a:gd name="T76" fmla="*/ 280 w 173"/>
                  <a:gd name="T77" fmla="*/ 722 h 631"/>
                  <a:gd name="T78" fmla="*/ 261 w 173"/>
                  <a:gd name="T79" fmla="*/ 722 h 631"/>
                  <a:gd name="T80" fmla="*/ 231 w 173"/>
                  <a:gd name="T81" fmla="*/ 722 h 631"/>
                  <a:gd name="T82" fmla="*/ 227 w 173"/>
                  <a:gd name="T83" fmla="*/ 722 h 631"/>
                  <a:gd name="T84" fmla="*/ 0 w 173"/>
                  <a:gd name="T85" fmla="*/ 100 h 631"/>
                  <a:gd name="T86" fmla="*/ 0 w 173"/>
                  <a:gd name="T87" fmla="*/ 107 h 631"/>
                  <a:gd name="T88" fmla="*/ 5 w 173"/>
                  <a:gd name="T89" fmla="*/ 105 h 631"/>
                  <a:gd name="T90" fmla="*/ 0 w 173"/>
                  <a:gd name="T91" fmla="*/ 100 h 631"/>
                  <a:gd name="T92" fmla="*/ 0 w 173"/>
                  <a:gd name="T93" fmla="*/ 0 h 631"/>
                  <a:gd name="T94" fmla="*/ 0 w 173"/>
                  <a:gd name="T95" fmla="*/ 21 h 631"/>
                  <a:gd name="T96" fmla="*/ 47 w 173"/>
                  <a:gd name="T97" fmla="*/ 50 h 631"/>
                  <a:gd name="T98" fmla="*/ 50 w 173"/>
                  <a:gd name="T99" fmla="*/ 53 h 631"/>
                  <a:gd name="T100" fmla="*/ 65 w 173"/>
                  <a:gd name="T101" fmla="*/ 62 h 631"/>
                  <a:gd name="T102" fmla="*/ 86 w 173"/>
                  <a:gd name="T103" fmla="*/ 36 h 631"/>
                  <a:gd name="T104" fmla="*/ 87 w 173"/>
                  <a:gd name="T105" fmla="*/ 32 h 631"/>
                  <a:gd name="T106" fmla="*/ 92 w 173"/>
                  <a:gd name="T107" fmla="*/ 8 h 631"/>
                  <a:gd name="T108" fmla="*/ 0 w 173"/>
                  <a:gd name="T109" fmla="*/ 0 h 631"/>
                  <a:gd name="T110" fmla="*/ 0 w 173"/>
                  <a:gd name="T111" fmla="*/ 0 h 631"/>
                  <a:gd name="T112" fmla="*/ 0 w 173"/>
                  <a:gd name="T113" fmla="*/ 0 h 6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73" h="631">
                    <a:moveTo>
                      <a:pt x="140" y="446"/>
                    </a:moveTo>
                    <a:cubicBezTo>
                      <a:pt x="111" y="446"/>
                      <a:pt x="82" y="448"/>
                      <a:pt x="57" y="463"/>
                    </a:cubicBezTo>
                    <a:cubicBezTo>
                      <a:pt x="54" y="465"/>
                      <a:pt x="51" y="466"/>
                      <a:pt x="48" y="469"/>
                    </a:cubicBezTo>
                    <a:cubicBezTo>
                      <a:pt x="39" y="475"/>
                      <a:pt x="28" y="484"/>
                      <a:pt x="21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14" y="491"/>
                      <a:pt x="7" y="489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cubicBezTo>
                      <a:pt x="57" y="580"/>
                      <a:pt x="57" y="580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cubicBezTo>
                      <a:pt x="57" y="579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cubicBezTo>
                      <a:pt x="60" y="577"/>
                      <a:pt x="61" y="576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cubicBezTo>
                      <a:pt x="85" y="550"/>
                      <a:pt x="99" y="535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cubicBezTo>
                      <a:pt x="129" y="526"/>
                      <a:pt x="131" y="525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cubicBezTo>
                      <a:pt x="155" y="494"/>
                      <a:pt x="157" y="477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69" y="446"/>
                      <a:pt x="165" y="446"/>
                      <a:pt x="161" y="446"/>
                    </a:cubicBezTo>
                    <a:cubicBezTo>
                      <a:pt x="155" y="446"/>
                      <a:pt x="149" y="446"/>
                      <a:pt x="143" y="446"/>
                    </a:cubicBezTo>
                    <a:cubicBezTo>
                      <a:pt x="142" y="446"/>
                      <a:pt x="141" y="446"/>
                      <a:pt x="140" y="446"/>
                    </a:cubicBezTo>
                    <a:moveTo>
                      <a:pt x="0" y="62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6"/>
                      <a:pt x="2" y="66"/>
                      <a:pt x="3" y="65"/>
                    </a:cubicBezTo>
                    <a:cubicBezTo>
                      <a:pt x="2" y="64"/>
                      <a:pt x="1" y="63"/>
                      <a:pt x="0" y="62"/>
                    </a:cubicBezTo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19" y="21"/>
                      <a:pt x="29" y="31"/>
                    </a:cubicBez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7" y="38"/>
                      <a:pt x="50" y="27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0" name="Freeform 1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80" cy="691"/>
              </a:xfrm>
              <a:custGeom>
                <a:avLst/>
                <a:gdLst>
                  <a:gd name="T0" fmla="*/ 34 w 173"/>
                  <a:gd name="T1" fmla="*/ 691 h 427"/>
                  <a:gd name="T2" fmla="*/ 34 w 173"/>
                  <a:gd name="T3" fmla="*/ 691 h 427"/>
                  <a:gd name="T4" fmla="*/ 34 w 173"/>
                  <a:gd name="T5" fmla="*/ 691 h 427"/>
                  <a:gd name="T6" fmla="*/ 34 w 173"/>
                  <a:gd name="T7" fmla="*/ 691 h 427"/>
                  <a:gd name="T8" fmla="*/ 34 w 173"/>
                  <a:gd name="T9" fmla="*/ 691 h 427"/>
                  <a:gd name="T10" fmla="*/ 34 w 173"/>
                  <a:gd name="T11" fmla="*/ 691 h 427"/>
                  <a:gd name="T12" fmla="*/ 78 w 173"/>
                  <a:gd name="T13" fmla="*/ 654 h 427"/>
                  <a:gd name="T14" fmla="*/ 34 w 173"/>
                  <a:gd name="T15" fmla="*/ 691 h 427"/>
                  <a:gd name="T16" fmla="*/ 32 w 173"/>
                  <a:gd name="T17" fmla="*/ 691 h 427"/>
                  <a:gd name="T18" fmla="*/ 32 w 173"/>
                  <a:gd name="T19" fmla="*/ 691 h 427"/>
                  <a:gd name="T20" fmla="*/ 32 w 173"/>
                  <a:gd name="T21" fmla="*/ 691 h 427"/>
                  <a:gd name="T22" fmla="*/ 34 w 173"/>
                  <a:gd name="T23" fmla="*/ 691 h 427"/>
                  <a:gd name="T24" fmla="*/ 78 w 173"/>
                  <a:gd name="T25" fmla="*/ 654 h 427"/>
                  <a:gd name="T26" fmla="*/ 231 w 173"/>
                  <a:gd name="T27" fmla="*/ 617 h 427"/>
                  <a:gd name="T28" fmla="*/ 261 w 173"/>
                  <a:gd name="T29" fmla="*/ 617 h 427"/>
                  <a:gd name="T30" fmla="*/ 280 w 173"/>
                  <a:gd name="T31" fmla="*/ 617 h 427"/>
                  <a:gd name="T32" fmla="*/ 280 w 173"/>
                  <a:gd name="T33" fmla="*/ 617 h 427"/>
                  <a:gd name="T34" fmla="*/ 261 w 173"/>
                  <a:gd name="T35" fmla="*/ 617 h 427"/>
                  <a:gd name="T36" fmla="*/ 231 w 173"/>
                  <a:gd name="T37" fmla="*/ 617 h 427"/>
                  <a:gd name="T38" fmla="*/ 5 w 173"/>
                  <a:gd name="T39" fmla="*/ 0 h 427"/>
                  <a:gd name="T40" fmla="*/ 0 w 173"/>
                  <a:gd name="T41" fmla="*/ 2 h 427"/>
                  <a:gd name="T42" fmla="*/ 0 w 173"/>
                  <a:gd name="T43" fmla="*/ 87 h 427"/>
                  <a:gd name="T44" fmla="*/ 0 w 173"/>
                  <a:gd name="T45" fmla="*/ 87 h 427"/>
                  <a:gd name="T46" fmla="*/ 0 w 173"/>
                  <a:gd name="T47" fmla="*/ 2 h 427"/>
                  <a:gd name="T48" fmla="*/ 5 w 173"/>
                  <a:gd name="T49" fmla="*/ 0 h 427"/>
                  <a:gd name="T50" fmla="*/ 5 w 173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3" h="427">
                    <a:moveTo>
                      <a:pt x="21" y="427"/>
                    </a:move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moveTo>
                      <a:pt x="48" y="404"/>
                    </a:moveTo>
                    <a:cubicBezTo>
                      <a:pt x="39" y="410"/>
                      <a:pt x="28" y="419"/>
                      <a:pt x="21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moveTo>
                      <a:pt x="143" y="381"/>
                    </a:move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73" y="381"/>
                      <a:pt x="173" y="381"/>
                      <a:pt x="173" y="381"/>
                    </a:cubicBezTo>
                    <a:cubicBezTo>
                      <a:pt x="169" y="381"/>
                      <a:pt x="165" y="381"/>
                      <a:pt x="161" y="381"/>
                    </a:cubicBezTo>
                    <a:cubicBezTo>
                      <a:pt x="155" y="381"/>
                      <a:pt x="149" y="381"/>
                      <a:pt x="143" y="381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1" name="Freeform 11"/>
              <p:cNvSpPr>
                <a:spLocks noEditPoints="1"/>
              </p:cNvSpPr>
              <p:nvPr/>
            </p:nvSpPr>
            <p:spPr bwMode="auto">
              <a:xfrm>
                <a:off x="4373" y="2416"/>
                <a:ext cx="264" cy="957"/>
              </a:xfrm>
              <a:custGeom>
                <a:avLst/>
                <a:gdLst>
                  <a:gd name="T0" fmla="*/ 92 w 163"/>
                  <a:gd name="T1" fmla="*/ 957 h 591"/>
                  <a:gd name="T2" fmla="*/ 91 w 163"/>
                  <a:gd name="T3" fmla="*/ 957 h 591"/>
                  <a:gd name="T4" fmla="*/ 92 w 163"/>
                  <a:gd name="T5" fmla="*/ 957 h 591"/>
                  <a:gd name="T6" fmla="*/ 94 w 163"/>
                  <a:gd name="T7" fmla="*/ 955 h 591"/>
                  <a:gd name="T8" fmla="*/ 92 w 163"/>
                  <a:gd name="T9" fmla="*/ 955 h 591"/>
                  <a:gd name="T10" fmla="*/ 94 w 163"/>
                  <a:gd name="T11" fmla="*/ 955 h 591"/>
                  <a:gd name="T12" fmla="*/ 96 w 163"/>
                  <a:gd name="T13" fmla="*/ 954 h 591"/>
                  <a:gd name="T14" fmla="*/ 96 w 163"/>
                  <a:gd name="T15" fmla="*/ 954 h 591"/>
                  <a:gd name="T16" fmla="*/ 96 w 163"/>
                  <a:gd name="T17" fmla="*/ 954 h 591"/>
                  <a:gd name="T18" fmla="*/ 96 w 163"/>
                  <a:gd name="T19" fmla="*/ 952 h 591"/>
                  <a:gd name="T20" fmla="*/ 96 w 163"/>
                  <a:gd name="T21" fmla="*/ 954 h 591"/>
                  <a:gd name="T22" fmla="*/ 96 w 163"/>
                  <a:gd name="T23" fmla="*/ 952 h 591"/>
                  <a:gd name="T24" fmla="*/ 99 w 163"/>
                  <a:gd name="T25" fmla="*/ 949 h 591"/>
                  <a:gd name="T26" fmla="*/ 96 w 163"/>
                  <a:gd name="T27" fmla="*/ 952 h 591"/>
                  <a:gd name="T28" fmla="*/ 99 w 163"/>
                  <a:gd name="T29" fmla="*/ 949 h 591"/>
                  <a:gd name="T30" fmla="*/ 188 w 163"/>
                  <a:gd name="T31" fmla="*/ 876 h 591"/>
                  <a:gd name="T32" fmla="*/ 102 w 163"/>
                  <a:gd name="T33" fmla="*/ 946 h 591"/>
                  <a:gd name="T34" fmla="*/ 188 w 163"/>
                  <a:gd name="T35" fmla="*/ 876 h 591"/>
                  <a:gd name="T36" fmla="*/ 220 w 163"/>
                  <a:gd name="T37" fmla="*/ 861 h 591"/>
                  <a:gd name="T38" fmla="*/ 189 w 163"/>
                  <a:gd name="T39" fmla="*/ 874 h 591"/>
                  <a:gd name="T40" fmla="*/ 220 w 163"/>
                  <a:gd name="T41" fmla="*/ 861 h 591"/>
                  <a:gd name="T42" fmla="*/ 264 w 163"/>
                  <a:gd name="T43" fmla="*/ 771 h 591"/>
                  <a:gd name="T44" fmla="*/ 241 w 163"/>
                  <a:gd name="T45" fmla="*/ 837 h 591"/>
                  <a:gd name="T46" fmla="*/ 264 w 163"/>
                  <a:gd name="T47" fmla="*/ 771 h 591"/>
                  <a:gd name="T48" fmla="*/ 86 w 163"/>
                  <a:gd name="T49" fmla="*/ 53 h 591"/>
                  <a:gd name="T50" fmla="*/ 65 w 163"/>
                  <a:gd name="T51" fmla="*/ 79 h 591"/>
                  <a:gd name="T52" fmla="*/ 65 w 163"/>
                  <a:gd name="T53" fmla="*/ 79 h 591"/>
                  <a:gd name="T54" fmla="*/ 86 w 163"/>
                  <a:gd name="T55" fmla="*/ 53 h 591"/>
                  <a:gd name="T56" fmla="*/ 0 w 163"/>
                  <a:gd name="T57" fmla="*/ 39 h 591"/>
                  <a:gd name="T58" fmla="*/ 0 w 163"/>
                  <a:gd name="T59" fmla="*/ 118 h 591"/>
                  <a:gd name="T60" fmla="*/ 5 w 163"/>
                  <a:gd name="T61" fmla="*/ 123 h 591"/>
                  <a:gd name="T62" fmla="*/ 5 w 163"/>
                  <a:gd name="T63" fmla="*/ 123 h 591"/>
                  <a:gd name="T64" fmla="*/ 5 w 163"/>
                  <a:gd name="T65" fmla="*/ 123 h 591"/>
                  <a:gd name="T66" fmla="*/ 0 w 163"/>
                  <a:gd name="T67" fmla="*/ 118 h 591"/>
                  <a:gd name="T68" fmla="*/ 0 w 163"/>
                  <a:gd name="T69" fmla="*/ 39 h 591"/>
                  <a:gd name="T70" fmla="*/ 47 w 163"/>
                  <a:gd name="T71" fmla="*/ 68 h 591"/>
                  <a:gd name="T72" fmla="*/ 0 w 163"/>
                  <a:gd name="T73" fmla="*/ 39 h 591"/>
                  <a:gd name="T74" fmla="*/ 0 w 163"/>
                  <a:gd name="T75" fmla="*/ 0 h 591"/>
                  <a:gd name="T76" fmla="*/ 0 w 163"/>
                  <a:gd name="T77" fmla="*/ 18 h 591"/>
                  <a:gd name="T78" fmla="*/ 0 w 163"/>
                  <a:gd name="T79" fmla="*/ 18 h 591"/>
                  <a:gd name="T80" fmla="*/ 0 w 163"/>
                  <a:gd name="T81" fmla="*/ 0 h 591"/>
                  <a:gd name="T82" fmla="*/ 0 w 163"/>
                  <a:gd name="T83" fmla="*/ 0 h 5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3" h="591">
                    <a:moveTo>
                      <a:pt x="57" y="591"/>
                    </a:moveTo>
                    <a:cubicBezTo>
                      <a:pt x="57" y="591"/>
                      <a:pt x="57" y="591"/>
                      <a:pt x="56" y="591"/>
                    </a:cubicBezTo>
                    <a:cubicBezTo>
                      <a:pt x="57" y="591"/>
                      <a:pt x="57" y="591"/>
                      <a:pt x="57" y="591"/>
                    </a:cubicBezTo>
                    <a:moveTo>
                      <a:pt x="58" y="590"/>
                    </a:moveTo>
                    <a:cubicBezTo>
                      <a:pt x="58" y="590"/>
                      <a:pt x="57" y="590"/>
                      <a:pt x="57" y="590"/>
                    </a:cubicBezTo>
                    <a:cubicBezTo>
                      <a:pt x="57" y="590"/>
                      <a:pt x="58" y="590"/>
                      <a:pt x="58" y="590"/>
                    </a:cubicBezTo>
                    <a:moveTo>
                      <a:pt x="59" y="589"/>
                    </a:moveTo>
                    <a:cubicBezTo>
                      <a:pt x="59" y="589"/>
                      <a:pt x="59" y="589"/>
                      <a:pt x="59" y="589"/>
                    </a:cubicBezTo>
                    <a:cubicBezTo>
                      <a:pt x="59" y="589"/>
                      <a:pt x="59" y="589"/>
                      <a:pt x="59" y="589"/>
                    </a:cubicBezTo>
                    <a:moveTo>
                      <a:pt x="59" y="588"/>
                    </a:moveTo>
                    <a:cubicBezTo>
                      <a:pt x="59" y="588"/>
                      <a:pt x="59" y="589"/>
                      <a:pt x="59" y="589"/>
                    </a:cubicBezTo>
                    <a:cubicBezTo>
                      <a:pt x="59" y="589"/>
                      <a:pt x="59" y="588"/>
                      <a:pt x="59" y="588"/>
                    </a:cubicBezTo>
                    <a:moveTo>
                      <a:pt x="61" y="586"/>
                    </a:moveTo>
                    <a:cubicBezTo>
                      <a:pt x="61" y="587"/>
                      <a:pt x="60" y="588"/>
                      <a:pt x="59" y="588"/>
                    </a:cubicBezTo>
                    <a:cubicBezTo>
                      <a:pt x="60" y="588"/>
                      <a:pt x="61" y="587"/>
                      <a:pt x="61" y="586"/>
                    </a:cubicBezTo>
                    <a:moveTo>
                      <a:pt x="116" y="541"/>
                    </a:moveTo>
                    <a:cubicBezTo>
                      <a:pt x="99" y="546"/>
                      <a:pt x="85" y="561"/>
                      <a:pt x="63" y="584"/>
                    </a:cubicBezTo>
                    <a:cubicBezTo>
                      <a:pt x="85" y="561"/>
                      <a:pt x="99" y="546"/>
                      <a:pt x="116" y="541"/>
                    </a:cubicBezTo>
                    <a:moveTo>
                      <a:pt x="136" y="532"/>
                    </a:moveTo>
                    <a:cubicBezTo>
                      <a:pt x="131" y="536"/>
                      <a:pt x="129" y="537"/>
                      <a:pt x="117" y="540"/>
                    </a:cubicBezTo>
                    <a:cubicBezTo>
                      <a:pt x="129" y="537"/>
                      <a:pt x="131" y="536"/>
                      <a:pt x="136" y="532"/>
                    </a:cubicBezTo>
                    <a:moveTo>
                      <a:pt x="163" y="476"/>
                    </a:moveTo>
                    <a:cubicBezTo>
                      <a:pt x="157" y="488"/>
                      <a:pt x="155" y="505"/>
                      <a:pt x="149" y="517"/>
                    </a:cubicBezTo>
                    <a:cubicBezTo>
                      <a:pt x="155" y="505"/>
                      <a:pt x="157" y="488"/>
                      <a:pt x="163" y="476"/>
                    </a:cubicBezTo>
                    <a:moveTo>
                      <a:pt x="53" y="33"/>
                    </a:moveTo>
                    <a:cubicBezTo>
                      <a:pt x="50" y="38"/>
                      <a:pt x="47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7" y="49"/>
                      <a:pt x="50" y="38"/>
                      <a:pt x="53" y="33"/>
                    </a:cubicBezTo>
                    <a:moveTo>
                      <a:pt x="0" y="2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19" y="32"/>
                      <a:pt x="29" y="42"/>
                    </a:cubicBezTo>
                    <a:cubicBezTo>
                      <a:pt x="19" y="32"/>
                      <a:pt x="8" y="24"/>
                      <a:pt x="0" y="24"/>
                    </a:cubicBezTo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2" name="Freeform 12"/>
              <p:cNvSpPr>
                <a:spLocks/>
              </p:cNvSpPr>
              <p:nvPr/>
            </p:nvSpPr>
            <p:spPr bwMode="auto">
              <a:xfrm>
                <a:off x="4705" y="2563"/>
                <a:ext cx="147" cy="152"/>
              </a:xfrm>
              <a:custGeom>
                <a:avLst/>
                <a:gdLst>
                  <a:gd name="T0" fmla="*/ 23 w 91"/>
                  <a:gd name="T1" fmla="*/ 0 h 94"/>
                  <a:gd name="T2" fmla="*/ 21 w 91"/>
                  <a:gd name="T3" fmla="*/ 5 h 94"/>
                  <a:gd name="T4" fmla="*/ 16 w 91"/>
                  <a:gd name="T5" fmla="*/ 66 h 94"/>
                  <a:gd name="T6" fmla="*/ 2 w 91"/>
                  <a:gd name="T7" fmla="*/ 87 h 94"/>
                  <a:gd name="T8" fmla="*/ 2 w 91"/>
                  <a:gd name="T9" fmla="*/ 100 h 94"/>
                  <a:gd name="T10" fmla="*/ 15 w 91"/>
                  <a:gd name="T11" fmla="*/ 121 h 94"/>
                  <a:gd name="T12" fmla="*/ 27 w 91"/>
                  <a:gd name="T13" fmla="*/ 134 h 94"/>
                  <a:gd name="T14" fmla="*/ 66 w 91"/>
                  <a:gd name="T15" fmla="*/ 131 h 94"/>
                  <a:gd name="T16" fmla="*/ 66 w 91"/>
                  <a:gd name="T17" fmla="*/ 131 h 94"/>
                  <a:gd name="T18" fmla="*/ 66 w 91"/>
                  <a:gd name="T19" fmla="*/ 131 h 94"/>
                  <a:gd name="T20" fmla="*/ 66 w 91"/>
                  <a:gd name="T21" fmla="*/ 131 h 94"/>
                  <a:gd name="T22" fmla="*/ 66 w 91"/>
                  <a:gd name="T23" fmla="*/ 131 h 94"/>
                  <a:gd name="T24" fmla="*/ 84 w 91"/>
                  <a:gd name="T25" fmla="*/ 129 h 94"/>
                  <a:gd name="T26" fmla="*/ 87 w 91"/>
                  <a:gd name="T27" fmla="*/ 129 h 94"/>
                  <a:gd name="T28" fmla="*/ 87 w 91"/>
                  <a:gd name="T29" fmla="*/ 129 h 94"/>
                  <a:gd name="T30" fmla="*/ 81 w 91"/>
                  <a:gd name="T31" fmla="*/ 131 h 94"/>
                  <a:gd name="T32" fmla="*/ 68 w 91"/>
                  <a:gd name="T33" fmla="*/ 131 h 94"/>
                  <a:gd name="T34" fmla="*/ 66 w 91"/>
                  <a:gd name="T35" fmla="*/ 131 h 94"/>
                  <a:gd name="T36" fmla="*/ 68 w 91"/>
                  <a:gd name="T37" fmla="*/ 133 h 94"/>
                  <a:gd name="T38" fmla="*/ 74 w 91"/>
                  <a:gd name="T39" fmla="*/ 134 h 94"/>
                  <a:gd name="T40" fmla="*/ 74 w 91"/>
                  <a:gd name="T41" fmla="*/ 134 h 94"/>
                  <a:gd name="T42" fmla="*/ 74 w 91"/>
                  <a:gd name="T43" fmla="*/ 134 h 94"/>
                  <a:gd name="T44" fmla="*/ 76 w 91"/>
                  <a:gd name="T45" fmla="*/ 134 h 94"/>
                  <a:gd name="T46" fmla="*/ 120 w 91"/>
                  <a:gd name="T47" fmla="*/ 149 h 94"/>
                  <a:gd name="T48" fmla="*/ 120 w 91"/>
                  <a:gd name="T49" fmla="*/ 149 h 94"/>
                  <a:gd name="T50" fmla="*/ 120 w 91"/>
                  <a:gd name="T51" fmla="*/ 149 h 94"/>
                  <a:gd name="T52" fmla="*/ 147 w 91"/>
                  <a:gd name="T53" fmla="*/ 152 h 94"/>
                  <a:gd name="T54" fmla="*/ 92 w 91"/>
                  <a:gd name="T55" fmla="*/ 71 h 94"/>
                  <a:gd name="T56" fmla="*/ 23 w 91"/>
                  <a:gd name="T57" fmla="*/ 0 h 9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1" h="94"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1" y="19"/>
                      <a:pt x="12" y="30"/>
                      <a:pt x="10" y="41"/>
                    </a:cubicBezTo>
                    <a:cubicBezTo>
                      <a:pt x="9" y="48"/>
                      <a:pt x="3" y="50"/>
                      <a:pt x="1" y="54"/>
                    </a:cubicBezTo>
                    <a:cubicBezTo>
                      <a:pt x="0" y="56"/>
                      <a:pt x="0" y="59"/>
                      <a:pt x="1" y="62"/>
                    </a:cubicBezTo>
                    <a:cubicBezTo>
                      <a:pt x="2" y="65"/>
                      <a:pt x="5" y="69"/>
                      <a:pt x="9" y="75"/>
                    </a:cubicBezTo>
                    <a:cubicBezTo>
                      <a:pt x="12" y="78"/>
                      <a:pt x="15" y="81"/>
                      <a:pt x="17" y="83"/>
                    </a:cubicBezTo>
                    <a:cubicBezTo>
                      <a:pt x="25" y="83"/>
                      <a:pt x="32" y="82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5" y="81"/>
                      <a:pt x="48" y="80"/>
                      <a:pt x="52" y="80"/>
                    </a:cubicBezTo>
                    <a:cubicBezTo>
                      <a:pt x="53" y="80"/>
                      <a:pt x="53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2" y="80"/>
                      <a:pt x="50" y="81"/>
                    </a:cubicBezTo>
                    <a:cubicBezTo>
                      <a:pt x="47" y="81"/>
                      <a:pt x="44" y="81"/>
                      <a:pt x="42" y="81"/>
                    </a:cubicBezTo>
                    <a:cubicBezTo>
                      <a:pt x="42" y="81"/>
                      <a:pt x="41" y="81"/>
                      <a:pt x="41" y="81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5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7" y="83"/>
                      <a:pt x="47" y="83"/>
                    </a:cubicBezTo>
                    <a:cubicBezTo>
                      <a:pt x="56" y="87"/>
                      <a:pt x="65" y="90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80" y="93"/>
                      <a:pt x="86" y="94"/>
                      <a:pt x="91" y="94"/>
                    </a:cubicBezTo>
                    <a:cubicBezTo>
                      <a:pt x="81" y="77"/>
                      <a:pt x="70" y="60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3" name="Freeform 13"/>
              <p:cNvSpPr>
                <a:spLocks noEditPoints="1"/>
              </p:cNvSpPr>
              <p:nvPr/>
            </p:nvSpPr>
            <p:spPr bwMode="auto">
              <a:xfrm>
                <a:off x="4771" y="2694"/>
                <a:ext cx="81" cy="21"/>
              </a:xfrm>
              <a:custGeom>
                <a:avLst/>
                <a:gdLst>
                  <a:gd name="T0" fmla="*/ 53 w 50"/>
                  <a:gd name="T1" fmla="*/ 18 h 13"/>
                  <a:gd name="T2" fmla="*/ 81 w 50"/>
                  <a:gd name="T3" fmla="*/ 21 h 13"/>
                  <a:gd name="T4" fmla="*/ 81 w 50"/>
                  <a:gd name="T5" fmla="*/ 21 h 13"/>
                  <a:gd name="T6" fmla="*/ 53 w 50"/>
                  <a:gd name="T7" fmla="*/ 18 h 13"/>
                  <a:gd name="T8" fmla="*/ 10 w 50"/>
                  <a:gd name="T9" fmla="*/ 3 h 13"/>
                  <a:gd name="T10" fmla="*/ 53 w 50"/>
                  <a:gd name="T11" fmla="*/ 18 h 13"/>
                  <a:gd name="T12" fmla="*/ 10 w 50"/>
                  <a:gd name="T13" fmla="*/ 3 h 13"/>
                  <a:gd name="T14" fmla="*/ 8 w 50"/>
                  <a:gd name="T15" fmla="*/ 3 h 13"/>
                  <a:gd name="T16" fmla="*/ 8 w 50"/>
                  <a:gd name="T17" fmla="*/ 3 h 13"/>
                  <a:gd name="T18" fmla="*/ 8 w 50"/>
                  <a:gd name="T19" fmla="*/ 3 h 13"/>
                  <a:gd name="T20" fmla="*/ 0 w 50"/>
                  <a:gd name="T21" fmla="*/ 0 h 13"/>
                  <a:gd name="T22" fmla="*/ 0 w 50"/>
                  <a:gd name="T23" fmla="*/ 0 h 13"/>
                  <a:gd name="T24" fmla="*/ 2 w 50"/>
                  <a:gd name="T25" fmla="*/ 2 h 13"/>
                  <a:gd name="T26" fmla="*/ 0 w 50"/>
                  <a:gd name="T27" fmla="*/ 0 h 13"/>
                  <a:gd name="T28" fmla="*/ 0 w 50"/>
                  <a:gd name="T29" fmla="*/ 0 h 13"/>
                  <a:gd name="T30" fmla="*/ 0 w 5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0" h="13">
                    <a:moveTo>
                      <a:pt x="33" y="11"/>
                    </a:moveTo>
                    <a:cubicBezTo>
                      <a:pt x="39" y="12"/>
                      <a:pt x="45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5" y="13"/>
                      <a:pt x="39" y="12"/>
                      <a:pt x="33" y="11"/>
                    </a:cubicBezTo>
                    <a:moveTo>
                      <a:pt x="6" y="2"/>
                    </a:moveTo>
                    <a:cubicBezTo>
                      <a:pt x="15" y="6"/>
                      <a:pt x="24" y="9"/>
                      <a:pt x="33" y="11"/>
                    </a:cubicBezTo>
                    <a:cubicBezTo>
                      <a:pt x="24" y="9"/>
                      <a:pt x="15" y="6"/>
                      <a:pt x="6" y="2"/>
                    </a:cubicBezTo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4" name="Freeform 14"/>
              <p:cNvSpPr>
                <a:spLocks noEditPoints="1"/>
              </p:cNvSpPr>
              <p:nvPr/>
            </p:nvSpPr>
            <p:spPr bwMode="auto">
              <a:xfrm>
                <a:off x="4705" y="2563"/>
                <a:ext cx="92" cy="100"/>
              </a:xfrm>
              <a:custGeom>
                <a:avLst/>
                <a:gdLst>
                  <a:gd name="T0" fmla="*/ 2 w 57"/>
                  <a:gd name="T1" fmla="*/ 87 h 62"/>
                  <a:gd name="T2" fmla="*/ 2 w 57"/>
                  <a:gd name="T3" fmla="*/ 100 h 62"/>
                  <a:gd name="T4" fmla="*/ 2 w 57"/>
                  <a:gd name="T5" fmla="*/ 87 h 62"/>
                  <a:gd name="T6" fmla="*/ 23 w 57"/>
                  <a:gd name="T7" fmla="*/ 0 h 62"/>
                  <a:gd name="T8" fmla="*/ 21 w 57"/>
                  <a:gd name="T9" fmla="*/ 5 h 62"/>
                  <a:gd name="T10" fmla="*/ 23 w 57"/>
                  <a:gd name="T11" fmla="*/ 0 h 62"/>
                  <a:gd name="T12" fmla="*/ 92 w 57"/>
                  <a:gd name="T13" fmla="*/ 71 h 62"/>
                  <a:gd name="T14" fmla="*/ 23 w 57"/>
                  <a:gd name="T15" fmla="*/ 0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62">
                    <a:moveTo>
                      <a:pt x="1" y="54"/>
                    </a:moveTo>
                    <a:cubicBezTo>
                      <a:pt x="0" y="56"/>
                      <a:pt x="0" y="59"/>
                      <a:pt x="1" y="62"/>
                    </a:cubicBezTo>
                    <a:cubicBezTo>
                      <a:pt x="0" y="59"/>
                      <a:pt x="0" y="56"/>
                      <a:pt x="1" y="54"/>
                    </a:cubicBezTo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4" y="2"/>
                      <a:pt x="14" y="1"/>
                      <a:pt x="14" y="0"/>
                    </a:cubicBezTo>
                    <a:cubicBezTo>
                      <a:pt x="30" y="14"/>
                      <a:pt x="44" y="28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5" name="Freeform 15"/>
              <p:cNvSpPr>
                <a:spLocks/>
              </p:cNvSpPr>
              <p:nvPr/>
            </p:nvSpPr>
            <p:spPr bwMode="auto">
              <a:xfrm>
                <a:off x="4825" y="2882"/>
                <a:ext cx="97" cy="230"/>
              </a:xfrm>
              <a:custGeom>
                <a:avLst/>
                <a:gdLst>
                  <a:gd name="T0" fmla="*/ 87 w 60"/>
                  <a:gd name="T1" fmla="*/ 0 h 142"/>
                  <a:gd name="T2" fmla="*/ 68 w 60"/>
                  <a:gd name="T3" fmla="*/ 11 h 142"/>
                  <a:gd name="T4" fmla="*/ 68 w 60"/>
                  <a:gd name="T5" fmla="*/ 11 h 142"/>
                  <a:gd name="T6" fmla="*/ 68 w 60"/>
                  <a:gd name="T7" fmla="*/ 11 h 142"/>
                  <a:gd name="T8" fmla="*/ 66 w 60"/>
                  <a:gd name="T9" fmla="*/ 11 h 142"/>
                  <a:gd name="T10" fmla="*/ 66 w 60"/>
                  <a:gd name="T11" fmla="*/ 11 h 142"/>
                  <a:gd name="T12" fmla="*/ 65 w 60"/>
                  <a:gd name="T13" fmla="*/ 13 h 142"/>
                  <a:gd name="T14" fmla="*/ 65 w 60"/>
                  <a:gd name="T15" fmla="*/ 13 h 142"/>
                  <a:gd name="T16" fmla="*/ 65 w 60"/>
                  <a:gd name="T17" fmla="*/ 13 h 142"/>
                  <a:gd name="T18" fmla="*/ 65 w 60"/>
                  <a:gd name="T19" fmla="*/ 13 h 142"/>
                  <a:gd name="T20" fmla="*/ 58 w 60"/>
                  <a:gd name="T21" fmla="*/ 15 h 142"/>
                  <a:gd name="T22" fmla="*/ 58 w 60"/>
                  <a:gd name="T23" fmla="*/ 15 h 142"/>
                  <a:gd name="T24" fmla="*/ 52 w 60"/>
                  <a:gd name="T25" fmla="*/ 19 h 142"/>
                  <a:gd name="T26" fmla="*/ 52 w 60"/>
                  <a:gd name="T27" fmla="*/ 19 h 142"/>
                  <a:gd name="T28" fmla="*/ 52 w 60"/>
                  <a:gd name="T29" fmla="*/ 19 h 142"/>
                  <a:gd name="T30" fmla="*/ 50 w 60"/>
                  <a:gd name="T31" fmla="*/ 19 h 142"/>
                  <a:gd name="T32" fmla="*/ 50 w 60"/>
                  <a:gd name="T33" fmla="*/ 21 h 142"/>
                  <a:gd name="T34" fmla="*/ 0 w 60"/>
                  <a:gd name="T35" fmla="*/ 58 h 142"/>
                  <a:gd name="T36" fmla="*/ 24 w 60"/>
                  <a:gd name="T37" fmla="*/ 89 h 142"/>
                  <a:gd name="T38" fmla="*/ 63 w 60"/>
                  <a:gd name="T39" fmla="*/ 170 h 142"/>
                  <a:gd name="T40" fmla="*/ 73 w 60"/>
                  <a:gd name="T41" fmla="*/ 207 h 142"/>
                  <a:gd name="T42" fmla="*/ 82 w 60"/>
                  <a:gd name="T43" fmla="*/ 230 h 142"/>
                  <a:gd name="T44" fmla="*/ 89 w 60"/>
                  <a:gd name="T45" fmla="*/ 198 h 142"/>
                  <a:gd name="T46" fmla="*/ 97 w 60"/>
                  <a:gd name="T47" fmla="*/ 100 h 142"/>
                  <a:gd name="T48" fmla="*/ 97 w 60"/>
                  <a:gd name="T49" fmla="*/ 89 h 142"/>
                  <a:gd name="T50" fmla="*/ 87 w 60"/>
                  <a:gd name="T51" fmla="*/ 0 h 14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142">
                    <a:moveTo>
                      <a:pt x="54" y="0"/>
                    </a:moveTo>
                    <a:cubicBezTo>
                      <a:pt x="50" y="2"/>
                      <a:pt x="46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8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4" y="11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9"/>
                      <a:pt x="9" y="27"/>
                      <a:pt x="0" y="36"/>
                    </a:cubicBezTo>
                    <a:cubicBezTo>
                      <a:pt x="4" y="40"/>
                      <a:pt x="10" y="45"/>
                      <a:pt x="15" y="55"/>
                    </a:cubicBezTo>
                    <a:cubicBezTo>
                      <a:pt x="30" y="81"/>
                      <a:pt x="31" y="78"/>
                      <a:pt x="39" y="105"/>
                    </a:cubicBezTo>
                    <a:cubicBezTo>
                      <a:pt x="41" y="114"/>
                      <a:pt x="43" y="122"/>
                      <a:pt x="45" y="128"/>
                    </a:cubicBezTo>
                    <a:cubicBezTo>
                      <a:pt x="47" y="134"/>
                      <a:pt x="49" y="138"/>
                      <a:pt x="51" y="142"/>
                    </a:cubicBezTo>
                    <a:cubicBezTo>
                      <a:pt x="52" y="135"/>
                      <a:pt x="54" y="129"/>
                      <a:pt x="55" y="122"/>
                    </a:cubicBezTo>
                    <a:cubicBezTo>
                      <a:pt x="58" y="103"/>
                      <a:pt x="60" y="83"/>
                      <a:pt x="60" y="62"/>
                    </a:cubicBezTo>
                    <a:cubicBezTo>
                      <a:pt x="60" y="60"/>
                      <a:pt x="60" y="57"/>
                      <a:pt x="60" y="55"/>
                    </a:cubicBezTo>
                    <a:cubicBezTo>
                      <a:pt x="60" y="36"/>
                      <a:pt x="58" y="18"/>
                      <a:pt x="5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6" name="Freeform 16"/>
              <p:cNvSpPr>
                <a:spLocks noEditPoints="1"/>
              </p:cNvSpPr>
              <p:nvPr/>
            </p:nvSpPr>
            <p:spPr bwMode="auto">
              <a:xfrm>
                <a:off x="4825" y="2940"/>
                <a:ext cx="89" cy="172"/>
              </a:xfrm>
              <a:custGeom>
                <a:avLst/>
                <a:gdLst>
                  <a:gd name="T0" fmla="*/ 89 w 55"/>
                  <a:gd name="T1" fmla="*/ 140 h 106"/>
                  <a:gd name="T2" fmla="*/ 83 w 55"/>
                  <a:gd name="T3" fmla="*/ 172 h 106"/>
                  <a:gd name="T4" fmla="*/ 83 w 55"/>
                  <a:gd name="T5" fmla="*/ 172 h 106"/>
                  <a:gd name="T6" fmla="*/ 89 w 55"/>
                  <a:gd name="T7" fmla="*/ 140 h 106"/>
                  <a:gd name="T8" fmla="*/ 0 w 55"/>
                  <a:gd name="T9" fmla="*/ 0 h 106"/>
                  <a:gd name="T10" fmla="*/ 0 w 55"/>
                  <a:gd name="T11" fmla="*/ 0 h 106"/>
                  <a:gd name="T12" fmla="*/ 24 w 55"/>
                  <a:gd name="T13" fmla="*/ 31 h 106"/>
                  <a:gd name="T14" fmla="*/ 63 w 55"/>
                  <a:gd name="T15" fmla="*/ 112 h 106"/>
                  <a:gd name="T16" fmla="*/ 73 w 55"/>
                  <a:gd name="T17" fmla="*/ 149 h 106"/>
                  <a:gd name="T18" fmla="*/ 63 w 55"/>
                  <a:gd name="T19" fmla="*/ 112 h 106"/>
                  <a:gd name="T20" fmla="*/ 24 w 55"/>
                  <a:gd name="T21" fmla="*/ 31 h 106"/>
                  <a:gd name="T22" fmla="*/ 0 w 55"/>
                  <a:gd name="T23" fmla="*/ 0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106">
                    <a:moveTo>
                      <a:pt x="55" y="86"/>
                    </a:moveTo>
                    <a:cubicBezTo>
                      <a:pt x="54" y="93"/>
                      <a:pt x="52" y="99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2" y="99"/>
                      <a:pt x="54" y="93"/>
                      <a:pt x="55" y="8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10" y="9"/>
                      <a:pt x="15" y="19"/>
                    </a:cubicBezTo>
                    <a:cubicBezTo>
                      <a:pt x="30" y="45"/>
                      <a:pt x="31" y="42"/>
                      <a:pt x="39" y="69"/>
                    </a:cubicBezTo>
                    <a:cubicBezTo>
                      <a:pt x="41" y="78"/>
                      <a:pt x="43" y="86"/>
                      <a:pt x="45" y="92"/>
                    </a:cubicBezTo>
                    <a:cubicBezTo>
                      <a:pt x="43" y="86"/>
                      <a:pt x="41" y="78"/>
                      <a:pt x="39" y="69"/>
                    </a:cubicBezTo>
                    <a:cubicBezTo>
                      <a:pt x="31" y="42"/>
                      <a:pt x="30" y="45"/>
                      <a:pt x="15" y="19"/>
                    </a:cubicBezTo>
                    <a:cubicBezTo>
                      <a:pt x="10" y="9"/>
                      <a:pt x="4" y="4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7" name="Freeform 17"/>
              <p:cNvSpPr>
                <a:spLocks/>
              </p:cNvSpPr>
              <p:nvPr/>
            </p:nvSpPr>
            <p:spPr bwMode="auto">
              <a:xfrm>
                <a:off x="4771" y="2693"/>
                <a:ext cx="21" cy="1"/>
              </a:xfrm>
              <a:custGeom>
                <a:avLst/>
                <a:gdLst>
                  <a:gd name="T0" fmla="*/ 21 w 13"/>
                  <a:gd name="T1" fmla="*/ 0 h 1"/>
                  <a:gd name="T2" fmla="*/ 18 w 13"/>
                  <a:gd name="T3" fmla="*/ 0 h 1"/>
                  <a:gd name="T4" fmla="*/ 0 w 13"/>
                  <a:gd name="T5" fmla="*/ 1 h 1"/>
                  <a:gd name="T6" fmla="*/ 0 w 13"/>
                  <a:gd name="T7" fmla="*/ 1 h 1"/>
                  <a:gd name="T8" fmla="*/ 2 w 13"/>
                  <a:gd name="T9" fmla="*/ 1 h 1"/>
                  <a:gd name="T10" fmla="*/ 15 w 13"/>
                  <a:gd name="T11" fmla="*/ 1 h 1"/>
                  <a:gd name="T12" fmla="*/ 21 w 13"/>
                  <a:gd name="T13" fmla="*/ 0 h 1"/>
                  <a:gd name="T14" fmla="*/ 21 w 13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1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B92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8" name="Freeform 18"/>
              <p:cNvSpPr>
                <a:spLocks noEditPoints="1"/>
              </p:cNvSpPr>
              <p:nvPr/>
            </p:nvSpPr>
            <p:spPr bwMode="auto">
              <a:xfrm>
                <a:off x="4373" y="3156"/>
                <a:ext cx="231" cy="74"/>
              </a:xfrm>
              <a:custGeom>
                <a:avLst/>
                <a:gdLst>
                  <a:gd name="T0" fmla="*/ 32 w 143"/>
                  <a:gd name="T1" fmla="*/ 74 h 46"/>
                  <a:gd name="T2" fmla="*/ 34 w 143"/>
                  <a:gd name="T3" fmla="*/ 74 h 46"/>
                  <a:gd name="T4" fmla="*/ 34 w 143"/>
                  <a:gd name="T5" fmla="*/ 74 h 46"/>
                  <a:gd name="T6" fmla="*/ 32 w 143"/>
                  <a:gd name="T7" fmla="*/ 74 h 46"/>
                  <a:gd name="T8" fmla="*/ 0 w 143"/>
                  <a:gd name="T9" fmla="*/ 66 h 46"/>
                  <a:gd name="T10" fmla="*/ 0 w 143"/>
                  <a:gd name="T11" fmla="*/ 66 h 46"/>
                  <a:gd name="T12" fmla="*/ 34 w 143"/>
                  <a:gd name="T13" fmla="*/ 74 h 46"/>
                  <a:gd name="T14" fmla="*/ 0 w 143"/>
                  <a:gd name="T15" fmla="*/ 66 h 46"/>
                  <a:gd name="T16" fmla="*/ 226 w 143"/>
                  <a:gd name="T17" fmla="*/ 0 h 46"/>
                  <a:gd name="T18" fmla="*/ 92 w 143"/>
                  <a:gd name="T19" fmla="*/ 27 h 46"/>
                  <a:gd name="T20" fmla="*/ 78 w 143"/>
                  <a:gd name="T21" fmla="*/ 37 h 46"/>
                  <a:gd name="T22" fmla="*/ 92 w 143"/>
                  <a:gd name="T23" fmla="*/ 27 h 46"/>
                  <a:gd name="T24" fmla="*/ 226 w 143"/>
                  <a:gd name="T25" fmla="*/ 0 h 46"/>
                  <a:gd name="T26" fmla="*/ 231 w 143"/>
                  <a:gd name="T27" fmla="*/ 0 h 46"/>
                  <a:gd name="T28" fmla="*/ 226 w 143"/>
                  <a:gd name="T29" fmla="*/ 0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3" h="46">
                    <a:moveTo>
                      <a:pt x="20" y="46"/>
                    </a:moveTo>
                    <a:cubicBezTo>
                      <a:pt x="20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20" y="46"/>
                    </a:cubicBezTo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7" y="43"/>
                      <a:pt x="14" y="45"/>
                      <a:pt x="21" y="46"/>
                    </a:cubicBezTo>
                    <a:cubicBezTo>
                      <a:pt x="14" y="45"/>
                      <a:pt x="7" y="43"/>
                      <a:pt x="0" y="41"/>
                    </a:cubicBezTo>
                    <a:moveTo>
                      <a:pt x="140" y="0"/>
                    </a:moveTo>
                    <a:cubicBezTo>
                      <a:pt x="111" y="0"/>
                      <a:pt x="82" y="2"/>
                      <a:pt x="57" y="17"/>
                    </a:cubicBezTo>
                    <a:cubicBezTo>
                      <a:pt x="54" y="19"/>
                      <a:pt x="51" y="20"/>
                      <a:pt x="48" y="23"/>
                    </a:cubicBezTo>
                    <a:cubicBezTo>
                      <a:pt x="51" y="20"/>
                      <a:pt x="54" y="19"/>
                      <a:pt x="57" y="17"/>
                    </a:cubicBezTo>
                    <a:cubicBezTo>
                      <a:pt x="82" y="2"/>
                      <a:pt x="111" y="0"/>
                      <a:pt x="140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2" y="0"/>
                      <a:pt x="141" y="0"/>
                      <a:pt x="14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09" name="Freeform 19"/>
              <p:cNvSpPr>
                <a:spLocks noEditPoints="1"/>
              </p:cNvSpPr>
              <p:nvPr/>
            </p:nvSpPr>
            <p:spPr bwMode="auto">
              <a:xfrm>
                <a:off x="4373" y="2539"/>
                <a:ext cx="314" cy="691"/>
              </a:xfrm>
              <a:custGeom>
                <a:avLst/>
                <a:gdLst>
                  <a:gd name="T0" fmla="*/ 0 w 194"/>
                  <a:gd name="T1" fmla="*/ 683 h 427"/>
                  <a:gd name="T2" fmla="*/ 34 w 194"/>
                  <a:gd name="T3" fmla="*/ 691 h 427"/>
                  <a:gd name="T4" fmla="*/ 32 w 194"/>
                  <a:gd name="T5" fmla="*/ 691 h 427"/>
                  <a:gd name="T6" fmla="*/ 34 w 194"/>
                  <a:gd name="T7" fmla="*/ 691 h 427"/>
                  <a:gd name="T8" fmla="*/ 92 w 194"/>
                  <a:gd name="T9" fmla="*/ 644 h 427"/>
                  <a:gd name="T10" fmla="*/ 231 w 194"/>
                  <a:gd name="T11" fmla="*/ 617 h 427"/>
                  <a:gd name="T12" fmla="*/ 280 w 194"/>
                  <a:gd name="T13" fmla="*/ 617 h 427"/>
                  <a:gd name="T14" fmla="*/ 277 w 194"/>
                  <a:gd name="T15" fmla="*/ 505 h 427"/>
                  <a:gd name="T16" fmla="*/ 186 w 194"/>
                  <a:gd name="T17" fmla="*/ 450 h 427"/>
                  <a:gd name="T18" fmla="*/ 121 w 194"/>
                  <a:gd name="T19" fmla="*/ 405 h 427"/>
                  <a:gd name="T20" fmla="*/ 11 w 194"/>
                  <a:gd name="T21" fmla="*/ 379 h 427"/>
                  <a:gd name="T22" fmla="*/ 11 w 194"/>
                  <a:gd name="T23" fmla="*/ 379 h 427"/>
                  <a:gd name="T24" fmla="*/ 11 w 194"/>
                  <a:gd name="T25" fmla="*/ 379 h 427"/>
                  <a:gd name="T26" fmla="*/ 8 w 194"/>
                  <a:gd name="T27" fmla="*/ 374 h 427"/>
                  <a:gd name="T28" fmla="*/ 0 w 194"/>
                  <a:gd name="T29" fmla="*/ 371 h 427"/>
                  <a:gd name="T30" fmla="*/ 0 w 194"/>
                  <a:gd name="T31" fmla="*/ 369 h 427"/>
                  <a:gd name="T32" fmla="*/ 0 w 194"/>
                  <a:gd name="T33" fmla="*/ 327 h 427"/>
                  <a:gd name="T34" fmla="*/ 0 w 194"/>
                  <a:gd name="T35" fmla="*/ 327 h 427"/>
                  <a:gd name="T36" fmla="*/ 10 w 194"/>
                  <a:gd name="T37" fmla="*/ 330 h 427"/>
                  <a:gd name="T38" fmla="*/ 26 w 194"/>
                  <a:gd name="T39" fmla="*/ 330 h 427"/>
                  <a:gd name="T40" fmla="*/ 0 w 194"/>
                  <a:gd name="T41" fmla="*/ 303 h 427"/>
                  <a:gd name="T42" fmla="*/ 0 w 194"/>
                  <a:gd name="T43" fmla="*/ 303 h 427"/>
                  <a:gd name="T44" fmla="*/ 0 w 194"/>
                  <a:gd name="T45" fmla="*/ 2 h 427"/>
                  <a:gd name="T46" fmla="*/ 23 w 194"/>
                  <a:gd name="T47" fmla="*/ 71 h 427"/>
                  <a:gd name="T48" fmla="*/ 36 w 194"/>
                  <a:gd name="T49" fmla="*/ 53 h 427"/>
                  <a:gd name="T50" fmla="*/ 36 w 194"/>
                  <a:gd name="T51" fmla="*/ 53 h 427"/>
                  <a:gd name="T52" fmla="*/ 36 w 194"/>
                  <a:gd name="T53" fmla="*/ 53 h 427"/>
                  <a:gd name="T54" fmla="*/ 36 w 194"/>
                  <a:gd name="T55" fmla="*/ 53 h 427"/>
                  <a:gd name="T56" fmla="*/ 36 w 194"/>
                  <a:gd name="T57" fmla="*/ 53 h 427"/>
                  <a:gd name="T58" fmla="*/ 36 w 194"/>
                  <a:gd name="T59" fmla="*/ 53 h 427"/>
                  <a:gd name="T60" fmla="*/ 36 w 194"/>
                  <a:gd name="T61" fmla="*/ 52 h 427"/>
                  <a:gd name="T62" fmla="*/ 36 w 194"/>
                  <a:gd name="T63" fmla="*/ 52 h 427"/>
                  <a:gd name="T64" fmla="*/ 36 w 194"/>
                  <a:gd name="T65" fmla="*/ 52 h 427"/>
                  <a:gd name="T66" fmla="*/ 36 w 194"/>
                  <a:gd name="T67" fmla="*/ 52 h 42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4" h="427">
                    <a:moveTo>
                      <a:pt x="0" y="228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7" y="424"/>
                      <a:pt x="14" y="426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cubicBezTo>
                      <a:pt x="51" y="401"/>
                      <a:pt x="54" y="400"/>
                      <a:pt x="57" y="398"/>
                    </a:cubicBezTo>
                    <a:cubicBezTo>
                      <a:pt x="82" y="383"/>
                      <a:pt x="111" y="381"/>
                      <a:pt x="140" y="381"/>
                    </a:cubicBezTo>
                    <a:cubicBezTo>
                      <a:pt x="141" y="381"/>
                      <a:pt x="142" y="381"/>
                      <a:pt x="143" y="381"/>
                    </a:cubicBez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81" y="366"/>
                      <a:pt x="190" y="349"/>
                      <a:pt x="190" y="344"/>
                    </a:cubicBezTo>
                    <a:cubicBezTo>
                      <a:pt x="190" y="338"/>
                      <a:pt x="194" y="325"/>
                      <a:pt x="171" y="312"/>
                    </a:cubicBezTo>
                    <a:cubicBezTo>
                      <a:pt x="167" y="309"/>
                      <a:pt x="163" y="308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cubicBezTo>
                      <a:pt x="99" y="260"/>
                      <a:pt x="86" y="253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cubicBezTo>
                      <a:pt x="4" y="229"/>
                      <a:pt x="2" y="229"/>
                      <a:pt x="0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28"/>
                      <a:pt x="0" y="228"/>
                      <a:pt x="0" y="228"/>
                    </a:cubicBezTo>
                    <a:moveTo>
                      <a:pt x="0" y="187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3"/>
                      <a:pt x="3" y="204"/>
                      <a:pt x="5" y="204"/>
                    </a:cubicBez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9" y="204"/>
                      <a:pt x="20" y="203"/>
                      <a:pt x="19" y="200"/>
                    </a:cubicBezTo>
                    <a:cubicBezTo>
                      <a:pt x="17" y="196"/>
                      <a:pt x="7" y="189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cubicBezTo>
                      <a:pt x="17" y="41"/>
                      <a:pt x="20" y="37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0" name="Freeform 2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59" cy="495"/>
              </a:xfrm>
              <a:custGeom>
                <a:avLst/>
                <a:gdLst>
                  <a:gd name="T0" fmla="*/ 186 w 160"/>
                  <a:gd name="T1" fmla="*/ 450 h 306"/>
                  <a:gd name="T2" fmla="*/ 186 w 160"/>
                  <a:gd name="T3" fmla="*/ 450 h 306"/>
                  <a:gd name="T4" fmla="*/ 11 w 160"/>
                  <a:gd name="T5" fmla="*/ 379 h 306"/>
                  <a:gd name="T6" fmla="*/ 121 w 160"/>
                  <a:gd name="T7" fmla="*/ 404 h 306"/>
                  <a:gd name="T8" fmla="*/ 11 w 160"/>
                  <a:gd name="T9" fmla="*/ 379 h 306"/>
                  <a:gd name="T10" fmla="*/ 11 w 160"/>
                  <a:gd name="T11" fmla="*/ 379 h 306"/>
                  <a:gd name="T12" fmla="*/ 11 w 160"/>
                  <a:gd name="T13" fmla="*/ 379 h 306"/>
                  <a:gd name="T14" fmla="*/ 11 w 160"/>
                  <a:gd name="T15" fmla="*/ 379 h 306"/>
                  <a:gd name="T16" fmla="*/ 8 w 160"/>
                  <a:gd name="T17" fmla="*/ 374 h 306"/>
                  <a:gd name="T18" fmla="*/ 8 w 160"/>
                  <a:gd name="T19" fmla="*/ 374 h 306"/>
                  <a:gd name="T20" fmla="*/ 8 w 160"/>
                  <a:gd name="T21" fmla="*/ 330 h 306"/>
                  <a:gd name="T22" fmla="*/ 23 w 160"/>
                  <a:gd name="T23" fmla="*/ 332 h 306"/>
                  <a:gd name="T24" fmla="*/ 23 w 160"/>
                  <a:gd name="T25" fmla="*/ 332 h 306"/>
                  <a:gd name="T26" fmla="*/ 8 w 160"/>
                  <a:gd name="T27" fmla="*/ 330 h 306"/>
                  <a:gd name="T28" fmla="*/ 0 w 160"/>
                  <a:gd name="T29" fmla="*/ 87 h 306"/>
                  <a:gd name="T30" fmla="*/ 0 w 160"/>
                  <a:gd name="T31" fmla="*/ 303 h 306"/>
                  <a:gd name="T32" fmla="*/ 23 w 160"/>
                  <a:gd name="T33" fmla="*/ 71 h 306"/>
                  <a:gd name="T34" fmla="*/ 36 w 160"/>
                  <a:gd name="T35" fmla="*/ 53 h 306"/>
                  <a:gd name="T36" fmla="*/ 36 w 160"/>
                  <a:gd name="T37" fmla="*/ 53 h 306"/>
                  <a:gd name="T38" fmla="*/ 36 w 160"/>
                  <a:gd name="T39" fmla="*/ 53 h 306"/>
                  <a:gd name="T40" fmla="*/ 36 w 160"/>
                  <a:gd name="T41" fmla="*/ 53 h 306"/>
                  <a:gd name="T42" fmla="*/ 36 w 160"/>
                  <a:gd name="T43" fmla="*/ 53 h 306"/>
                  <a:gd name="T44" fmla="*/ 36 w 160"/>
                  <a:gd name="T45" fmla="*/ 53 h 306"/>
                  <a:gd name="T46" fmla="*/ 36 w 160"/>
                  <a:gd name="T47" fmla="*/ 53 h 306"/>
                  <a:gd name="T48" fmla="*/ 36 w 160"/>
                  <a:gd name="T49" fmla="*/ 52 h 306"/>
                  <a:gd name="T50" fmla="*/ 36 w 160"/>
                  <a:gd name="T51" fmla="*/ 52 h 306"/>
                  <a:gd name="T52" fmla="*/ 36 w 160"/>
                  <a:gd name="T53" fmla="*/ 52 h 306"/>
                  <a:gd name="T54" fmla="*/ 36 w 160"/>
                  <a:gd name="T55" fmla="*/ 52 h 306"/>
                  <a:gd name="T56" fmla="*/ 36 w 160"/>
                  <a:gd name="T57" fmla="*/ 52 h 306"/>
                  <a:gd name="T58" fmla="*/ 36 w 160"/>
                  <a:gd name="T59" fmla="*/ 52 h 306"/>
                  <a:gd name="T60" fmla="*/ 5 w 160"/>
                  <a:gd name="T61" fmla="*/ 0 h 306"/>
                  <a:gd name="T62" fmla="*/ 36 w 160"/>
                  <a:gd name="T63" fmla="*/ 52 h 3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306">
                    <a:moveTo>
                      <a:pt x="115" y="278"/>
                    </a:moveTo>
                    <a:cubicBezTo>
                      <a:pt x="115" y="278"/>
                      <a:pt x="115" y="278"/>
                      <a:pt x="115" y="278"/>
                    </a:cubicBezTo>
                    <a:cubicBezTo>
                      <a:pt x="137" y="301"/>
                      <a:pt x="145" y="300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moveTo>
                      <a:pt x="7" y="234"/>
                    </a:moveTo>
                    <a:cubicBezTo>
                      <a:pt x="16" y="241"/>
                      <a:pt x="39" y="247"/>
                      <a:pt x="54" y="247"/>
                    </a:cubicBezTo>
                    <a:cubicBezTo>
                      <a:pt x="61" y="247"/>
                      <a:pt x="68" y="248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4" y="231"/>
                    </a:move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32"/>
                      <a:pt x="6" y="233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moveTo>
                      <a:pt x="5" y="204"/>
                    </a:move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5" y="205"/>
                      <a:pt x="15" y="205"/>
                      <a:pt x="14" y="205"/>
                    </a:cubicBezTo>
                    <a:cubicBezTo>
                      <a:pt x="11" y="205"/>
                      <a:pt x="9" y="204"/>
                      <a:pt x="6" y="204"/>
                    </a:cubicBezTo>
                    <a:cubicBezTo>
                      <a:pt x="6" y="204"/>
                      <a:pt x="5" y="204"/>
                      <a:pt x="5" y="204"/>
                    </a:cubicBezTo>
                    <a:moveTo>
                      <a:pt x="14" y="44"/>
                    </a:moveTo>
                    <a:cubicBezTo>
                      <a:pt x="10" y="48"/>
                      <a:pt x="5" y="51"/>
                      <a:pt x="0" y="54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2"/>
                    </a:moveTo>
                    <a:cubicBezTo>
                      <a:pt x="22" y="32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3" y="10"/>
                      <a:pt x="26" y="21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1" name="Freeform 21"/>
              <p:cNvSpPr>
                <a:spLocks noEditPoints="1"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143 w 111"/>
                  <a:gd name="T1" fmla="*/ 209 h 152"/>
                  <a:gd name="T2" fmla="*/ 92 w 111"/>
                  <a:gd name="T3" fmla="*/ 246 h 152"/>
                  <a:gd name="T4" fmla="*/ 92 w 111"/>
                  <a:gd name="T5" fmla="*/ 246 h 152"/>
                  <a:gd name="T6" fmla="*/ 143 w 111"/>
                  <a:gd name="T7" fmla="*/ 209 h 152"/>
                  <a:gd name="T8" fmla="*/ 144 w 111"/>
                  <a:gd name="T9" fmla="*/ 207 h 152"/>
                  <a:gd name="T10" fmla="*/ 143 w 111"/>
                  <a:gd name="T11" fmla="*/ 207 h 152"/>
                  <a:gd name="T12" fmla="*/ 144 w 111"/>
                  <a:gd name="T13" fmla="*/ 207 h 152"/>
                  <a:gd name="T14" fmla="*/ 144 w 111"/>
                  <a:gd name="T15" fmla="*/ 207 h 152"/>
                  <a:gd name="T16" fmla="*/ 144 w 111"/>
                  <a:gd name="T17" fmla="*/ 207 h 152"/>
                  <a:gd name="T18" fmla="*/ 144 w 111"/>
                  <a:gd name="T19" fmla="*/ 207 h 152"/>
                  <a:gd name="T20" fmla="*/ 151 w 111"/>
                  <a:gd name="T21" fmla="*/ 202 h 152"/>
                  <a:gd name="T22" fmla="*/ 151 w 111"/>
                  <a:gd name="T23" fmla="*/ 202 h 152"/>
                  <a:gd name="T24" fmla="*/ 151 w 111"/>
                  <a:gd name="T25" fmla="*/ 202 h 152"/>
                  <a:gd name="T26" fmla="*/ 157 w 111"/>
                  <a:gd name="T27" fmla="*/ 201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7 w 111"/>
                  <a:gd name="T37" fmla="*/ 201 h 152"/>
                  <a:gd name="T38" fmla="*/ 159 w 111"/>
                  <a:gd name="T39" fmla="*/ 199 h 152"/>
                  <a:gd name="T40" fmla="*/ 159 w 111"/>
                  <a:gd name="T41" fmla="*/ 199 h 152"/>
                  <a:gd name="T42" fmla="*/ 159 w 111"/>
                  <a:gd name="T43" fmla="*/ 199 h 152"/>
                  <a:gd name="T44" fmla="*/ 161 w 111"/>
                  <a:gd name="T45" fmla="*/ 199 h 152"/>
                  <a:gd name="T46" fmla="*/ 161 w 111"/>
                  <a:gd name="T47" fmla="*/ 199 h 152"/>
                  <a:gd name="T48" fmla="*/ 161 w 111"/>
                  <a:gd name="T49" fmla="*/ 199 h 152"/>
                  <a:gd name="T50" fmla="*/ 180 w 111"/>
                  <a:gd name="T51" fmla="*/ 188 h 152"/>
                  <a:gd name="T52" fmla="*/ 161 w 111"/>
                  <a:gd name="T53" fmla="*/ 199 h 152"/>
                  <a:gd name="T54" fmla="*/ 180 w 111"/>
                  <a:gd name="T55" fmla="*/ 188 h 152"/>
                  <a:gd name="T56" fmla="*/ 180 w 111"/>
                  <a:gd name="T57" fmla="*/ 188 h 152"/>
                  <a:gd name="T58" fmla="*/ 41 w 111"/>
                  <a:gd name="T59" fmla="*/ 2 h 152"/>
                  <a:gd name="T60" fmla="*/ 47 w 111"/>
                  <a:gd name="T61" fmla="*/ 3 h 152"/>
                  <a:gd name="T62" fmla="*/ 41 w 111"/>
                  <a:gd name="T63" fmla="*/ 2 h 152"/>
                  <a:gd name="T64" fmla="*/ 39 w 111"/>
                  <a:gd name="T65" fmla="*/ 0 h 152"/>
                  <a:gd name="T66" fmla="*/ 0 w 111"/>
                  <a:gd name="T67" fmla="*/ 3 h 152"/>
                  <a:gd name="T68" fmla="*/ 0 w 111"/>
                  <a:gd name="T69" fmla="*/ 3 h 152"/>
                  <a:gd name="T70" fmla="*/ 39 w 111"/>
                  <a:gd name="T71" fmla="*/ 0 h 152"/>
                  <a:gd name="T72" fmla="*/ 39 w 111"/>
                  <a:gd name="T73" fmla="*/ 0 h 1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11" h="152">
                    <a:moveTo>
                      <a:pt x="88" y="129"/>
                    </a:moveTo>
                    <a:cubicBezTo>
                      <a:pt x="76" y="135"/>
                      <a:pt x="66" y="143"/>
                      <a:pt x="57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moveTo>
                      <a:pt x="89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moveTo>
                      <a:pt x="89" y="128"/>
                    </a:move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moveTo>
                      <a:pt x="93" y="125"/>
                    </a:moveTo>
                    <a:cubicBezTo>
                      <a:pt x="93" y="125"/>
                      <a:pt x="93" y="125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moveTo>
                      <a:pt x="99" y="123"/>
                    </a:move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moveTo>
                      <a:pt x="111" y="116"/>
                    </a:moveTo>
                    <a:cubicBezTo>
                      <a:pt x="107" y="118"/>
                      <a:pt x="103" y="120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11" y="116"/>
                      <a:pt x="111" y="116"/>
                      <a:pt x="111" y="116"/>
                    </a:cubicBezTo>
                    <a:moveTo>
                      <a:pt x="25" y="1"/>
                    </a:moveTo>
                    <a:cubicBezTo>
                      <a:pt x="26" y="1"/>
                      <a:pt x="28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2" name="Freeform 22"/>
              <p:cNvSpPr>
                <a:spLocks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39 w 111"/>
                  <a:gd name="T1" fmla="*/ 0 h 152"/>
                  <a:gd name="T2" fmla="*/ 0 w 111"/>
                  <a:gd name="T3" fmla="*/ 3 h 152"/>
                  <a:gd name="T4" fmla="*/ 34 w 111"/>
                  <a:gd name="T5" fmla="*/ 62 h 152"/>
                  <a:gd name="T6" fmla="*/ 37 w 111"/>
                  <a:gd name="T7" fmla="*/ 139 h 152"/>
                  <a:gd name="T8" fmla="*/ 65 w 111"/>
                  <a:gd name="T9" fmla="*/ 214 h 152"/>
                  <a:gd name="T10" fmla="*/ 84 w 111"/>
                  <a:gd name="T11" fmla="*/ 241 h 152"/>
                  <a:gd name="T12" fmla="*/ 92 w 111"/>
                  <a:gd name="T13" fmla="*/ 246 h 152"/>
                  <a:gd name="T14" fmla="*/ 143 w 111"/>
                  <a:gd name="T15" fmla="*/ 209 h 152"/>
                  <a:gd name="T16" fmla="*/ 143 w 111"/>
                  <a:gd name="T17" fmla="*/ 207 h 152"/>
                  <a:gd name="T18" fmla="*/ 144 w 111"/>
                  <a:gd name="T19" fmla="*/ 207 h 152"/>
                  <a:gd name="T20" fmla="*/ 144 w 111"/>
                  <a:gd name="T21" fmla="*/ 207 h 152"/>
                  <a:gd name="T22" fmla="*/ 144 w 111"/>
                  <a:gd name="T23" fmla="*/ 207 h 152"/>
                  <a:gd name="T24" fmla="*/ 151 w 111"/>
                  <a:gd name="T25" fmla="*/ 202 h 152"/>
                  <a:gd name="T26" fmla="*/ 151 w 111"/>
                  <a:gd name="T27" fmla="*/ 202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9 w 111"/>
                  <a:gd name="T37" fmla="*/ 199 h 152"/>
                  <a:gd name="T38" fmla="*/ 159 w 111"/>
                  <a:gd name="T39" fmla="*/ 199 h 152"/>
                  <a:gd name="T40" fmla="*/ 161 w 111"/>
                  <a:gd name="T41" fmla="*/ 199 h 152"/>
                  <a:gd name="T42" fmla="*/ 161 w 111"/>
                  <a:gd name="T43" fmla="*/ 199 h 152"/>
                  <a:gd name="T44" fmla="*/ 161 w 111"/>
                  <a:gd name="T45" fmla="*/ 199 h 152"/>
                  <a:gd name="T46" fmla="*/ 180 w 111"/>
                  <a:gd name="T47" fmla="*/ 188 h 152"/>
                  <a:gd name="T48" fmla="*/ 120 w 111"/>
                  <a:gd name="T49" fmla="*/ 21 h 152"/>
                  <a:gd name="T50" fmla="*/ 92 w 111"/>
                  <a:gd name="T51" fmla="*/ 18 h 152"/>
                  <a:gd name="T52" fmla="*/ 92 w 111"/>
                  <a:gd name="T53" fmla="*/ 18 h 152"/>
                  <a:gd name="T54" fmla="*/ 92 w 111"/>
                  <a:gd name="T55" fmla="*/ 18 h 152"/>
                  <a:gd name="T56" fmla="*/ 49 w 111"/>
                  <a:gd name="T57" fmla="*/ 3 h 152"/>
                  <a:gd name="T58" fmla="*/ 47 w 111"/>
                  <a:gd name="T59" fmla="*/ 3 h 152"/>
                  <a:gd name="T60" fmla="*/ 47 w 111"/>
                  <a:gd name="T61" fmla="*/ 3 h 152"/>
                  <a:gd name="T62" fmla="*/ 47 w 111"/>
                  <a:gd name="T63" fmla="*/ 3 h 152"/>
                  <a:gd name="T64" fmla="*/ 41 w 111"/>
                  <a:gd name="T65" fmla="*/ 2 h 152"/>
                  <a:gd name="T66" fmla="*/ 39 w 111"/>
                  <a:gd name="T67" fmla="*/ 0 h 152"/>
                  <a:gd name="T68" fmla="*/ 39 w 111"/>
                  <a:gd name="T69" fmla="*/ 0 h 1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1" h="152"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15" y="17"/>
                      <a:pt x="22" y="20"/>
                      <a:pt x="21" y="38"/>
                    </a:cubicBezTo>
                    <a:cubicBezTo>
                      <a:pt x="20" y="59"/>
                      <a:pt x="23" y="62"/>
                      <a:pt x="23" y="86"/>
                    </a:cubicBezTo>
                    <a:cubicBezTo>
                      <a:pt x="23" y="110"/>
                      <a:pt x="33" y="113"/>
                      <a:pt x="40" y="132"/>
                    </a:cubicBezTo>
                    <a:cubicBezTo>
                      <a:pt x="43" y="142"/>
                      <a:pt x="47" y="145"/>
                      <a:pt x="52" y="149"/>
                    </a:cubicBezTo>
                    <a:cubicBezTo>
                      <a:pt x="54" y="150"/>
                      <a:pt x="55" y="151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cubicBezTo>
                      <a:pt x="88" y="129"/>
                      <a:pt x="88" y="129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91" y="127"/>
                      <a:pt x="92" y="126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cubicBezTo>
                      <a:pt x="95" y="125"/>
                      <a:pt x="96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05" y="80"/>
                      <a:pt x="92" y="45"/>
                      <a:pt x="74" y="13"/>
                    </a:cubicBezTo>
                    <a:cubicBezTo>
                      <a:pt x="69" y="13"/>
                      <a:pt x="63" y="12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48" y="9"/>
                      <a:pt x="39" y="6"/>
                      <a:pt x="30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cubicBezTo>
                      <a:pt x="25" y="1"/>
                      <a:pt x="2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3" name="Freeform 23"/>
              <p:cNvSpPr>
                <a:spLocks/>
              </p:cNvSpPr>
              <p:nvPr/>
            </p:nvSpPr>
            <p:spPr bwMode="auto">
              <a:xfrm>
                <a:off x="4816" y="2935"/>
                <a:ext cx="9" cy="5"/>
              </a:xfrm>
              <a:custGeom>
                <a:avLst/>
                <a:gdLst>
                  <a:gd name="T0" fmla="*/ 0 w 5"/>
                  <a:gd name="T1" fmla="*/ 0 h 3"/>
                  <a:gd name="T2" fmla="*/ 9 w 5"/>
                  <a:gd name="T3" fmla="*/ 5 h 3"/>
                  <a:gd name="T4" fmla="*/ 9 w 5"/>
                  <a:gd name="T5" fmla="*/ 5 h 3"/>
                  <a:gd name="T6" fmla="*/ 9 w 5"/>
                  <a:gd name="T7" fmla="*/ 5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4" name="Freeform 24"/>
              <p:cNvSpPr>
                <a:spLocks noEditPoints="1"/>
              </p:cNvSpPr>
              <p:nvPr/>
            </p:nvSpPr>
            <p:spPr bwMode="auto">
              <a:xfrm>
                <a:off x="4373" y="2409"/>
                <a:ext cx="573" cy="1148"/>
              </a:xfrm>
              <a:custGeom>
                <a:avLst/>
                <a:gdLst>
                  <a:gd name="T0" fmla="*/ 354 w 354"/>
                  <a:gd name="T1" fmla="*/ 154 h 709"/>
                  <a:gd name="T2" fmla="*/ 479 w 354"/>
                  <a:gd name="T3" fmla="*/ 306 h 709"/>
                  <a:gd name="T4" fmla="*/ 549 w 354"/>
                  <a:gd name="T5" fmla="*/ 562 h 709"/>
                  <a:gd name="T6" fmla="*/ 549 w 354"/>
                  <a:gd name="T7" fmla="*/ 573 h 709"/>
                  <a:gd name="T8" fmla="*/ 541 w 354"/>
                  <a:gd name="T9" fmla="*/ 670 h 709"/>
                  <a:gd name="T10" fmla="*/ 534 w 354"/>
                  <a:gd name="T11" fmla="*/ 703 h 709"/>
                  <a:gd name="T12" fmla="*/ 524 w 354"/>
                  <a:gd name="T13" fmla="*/ 680 h 709"/>
                  <a:gd name="T14" fmla="*/ 476 w 354"/>
                  <a:gd name="T15" fmla="*/ 562 h 709"/>
                  <a:gd name="T16" fmla="*/ 444 w 354"/>
                  <a:gd name="T17" fmla="*/ 526 h 709"/>
                  <a:gd name="T18" fmla="*/ 397 w 354"/>
                  <a:gd name="T19" fmla="*/ 424 h 709"/>
                  <a:gd name="T20" fmla="*/ 359 w 354"/>
                  <a:gd name="T21" fmla="*/ 288 h 709"/>
                  <a:gd name="T22" fmla="*/ 333 w 354"/>
                  <a:gd name="T23" fmla="*/ 254 h 709"/>
                  <a:gd name="T24" fmla="*/ 348 w 354"/>
                  <a:gd name="T25" fmla="*/ 220 h 709"/>
                  <a:gd name="T26" fmla="*/ 0 w 354"/>
                  <a:gd name="T27" fmla="*/ 0 h 709"/>
                  <a:gd name="T28" fmla="*/ 0 w 354"/>
                  <a:gd name="T29" fmla="*/ 24 h 709"/>
                  <a:gd name="T30" fmla="*/ 87 w 354"/>
                  <a:gd name="T31" fmla="*/ 57 h 709"/>
                  <a:gd name="T32" fmla="*/ 65 w 354"/>
                  <a:gd name="T33" fmla="*/ 86 h 709"/>
                  <a:gd name="T34" fmla="*/ 65 w 354"/>
                  <a:gd name="T35" fmla="*/ 86 h 709"/>
                  <a:gd name="T36" fmla="*/ 47 w 354"/>
                  <a:gd name="T37" fmla="*/ 74 h 709"/>
                  <a:gd name="T38" fmla="*/ 0 w 354"/>
                  <a:gd name="T39" fmla="*/ 125 h 709"/>
                  <a:gd name="T40" fmla="*/ 36 w 354"/>
                  <a:gd name="T41" fmla="*/ 181 h 709"/>
                  <a:gd name="T42" fmla="*/ 36 w 354"/>
                  <a:gd name="T43" fmla="*/ 181 h 709"/>
                  <a:gd name="T44" fmla="*/ 36 w 354"/>
                  <a:gd name="T45" fmla="*/ 181 h 709"/>
                  <a:gd name="T46" fmla="*/ 36 w 354"/>
                  <a:gd name="T47" fmla="*/ 181 h 709"/>
                  <a:gd name="T48" fmla="*/ 36 w 354"/>
                  <a:gd name="T49" fmla="*/ 183 h 709"/>
                  <a:gd name="T50" fmla="*/ 36 w 354"/>
                  <a:gd name="T51" fmla="*/ 183 h 709"/>
                  <a:gd name="T52" fmla="*/ 36 w 354"/>
                  <a:gd name="T53" fmla="*/ 183 h 709"/>
                  <a:gd name="T54" fmla="*/ 36 w 354"/>
                  <a:gd name="T55" fmla="*/ 183 h 709"/>
                  <a:gd name="T56" fmla="*/ 36 w 354"/>
                  <a:gd name="T57" fmla="*/ 183 h 709"/>
                  <a:gd name="T58" fmla="*/ 36 w 354"/>
                  <a:gd name="T59" fmla="*/ 183 h 709"/>
                  <a:gd name="T60" fmla="*/ 23 w 354"/>
                  <a:gd name="T61" fmla="*/ 201 h 709"/>
                  <a:gd name="T62" fmla="*/ 0 w 354"/>
                  <a:gd name="T63" fmla="*/ 432 h 709"/>
                  <a:gd name="T64" fmla="*/ 26 w 354"/>
                  <a:gd name="T65" fmla="*/ 460 h 709"/>
                  <a:gd name="T66" fmla="*/ 10 w 354"/>
                  <a:gd name="T67" fmla="*/ 460 h 709"/>
                  <a:gd name="T68" fmla="*/ 0 w 354"/>
                  <a:gd name="T69" fmla="*/ 457 h 709"/>
                  <a:gd name="T70" fmla="*/ 6 w 354"/>
                  <a:gd name="T71" fmla="*/ 504 h 709"/>
                  <a:gd name="T72" fmla="*/ 11 w 354"/>
                  <a:gd name="T73" fmla="*/ 508 h 709"/>
                  <a:gd name="T74" fmla="*/ 11 w 354"/>
                  <a:gd name="T75" fmla="*/ 508 h 709"/>
                  <a:gd name="T76" fmla="*/ 11 w 354"/>
                  <a:gd name="T77" fmla="*/ 508 h 709"/>
                  <a:gd name="T78" fmla="*/ 87 w 354"/>
                  <a:gd name="T79" fmla="*/ 529 h 709"/>
                  <a:gd name="T80" fmla="*/ 186 w 354"/>
                  <a:gd name="T81" fmla="*/ 580 h 709"/>
                  <a:gd name="T82" fmla="*/ 259 w 354"/>
                  <a:gd name="T83" fmla="*/ 625 h 709"/>
                  <a:gd name="T84" fmla="*/ 308 w 354"/>
                  <a:gd name="T85" fmla="*/ 687 h 709"/>
                  <a:gd name="T86" fmla="*/ 264 w 354"/>
                  <a:gd name="T87" fmla="*/ 777 h 709"/>
                  <a:gd name="T88" fmla="*/ 241 w 354"/>
                  <a:gd name="T89" fmla="*/ 844 h 709"/>
                  <a:gd name="T90" fmla="*/ 220 w 354"/>
                  <a:gd name="T91" fmla="*/ 868 h 709"/>
                  <a:gd name="T92" fmla="*/ 188 w 354"/>
                  <a:gd name="T93" fmla="*/ 881 h 709"/>
                  <a:gd name="T94" fmla="*/ 102 w 354"/>
                  <a:gd name="T95" fmla="*/ 952 h 709"/>
                  <a:gd name="T96" fmla="*/ 99 w 354"/>
                  <a:gd name="T97" fmla="*/ 955 h 709"/>
                  <a:gd name="T98" fmla="*/ 96 w 354"/>
                  <a:gd name="T99" fmla="*/ 959 h 709"/>
                  <a:gd name="T100" fmla="*/ 96 w 354"/>
                  <a:gd name="T101" fmla="*/ 960 h 709"/>
                  <a:gd name="T102" fmla="*/ 94 w 354"/>
                  <a:gd name="T103" fmla="*/ 962 h 709"/>
                  <a:gd name="T104" fmla="*/ 92 w 354"/>
                  <a:gd name="T105" fmla="*/ 963 h 709"/>
                  <a:gd name="T106" fmla="*/ 45 w 354"/>
                  <a:gd name="T107" fmla="*/ 988 h 709"/>
                  <a:gd name="T108" fmla="*/ 0 w 354"/>
                  <a:gd name="T109" fmla="*/ 1142 h 709"/>
                  <a:gd name="T110" fmla="*/ 573 w 354"/>
                  <a:gd name="T111" fmla="*/ 573 h 70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4" h="709">
                    <a:moveTo>
                      <a:pt x="218" y="98"/>
                    </a:moveTo>
                    <a:cubicBezTo>
                      <a:pt x="219" y="97"/>
                      <a:pt x="219" y="96"/>
                      <a:pt x="219" y="95"/>
                    </a:cubicBezTo>
                    <a:cubicBezTo>
                      <a:pt x="235" y="109"/>
                      <a:pt x="249" y="123"/>
                      <a:pt x="262" y="139"/>
                    </a:cubicBezTo>
                    <a:cubicBezTo>
                      <a:pt x="275" y="155"/>
                      <a:pt x="286" y="172"/>
                      <a:pt x="296" y="189"/>
                    </a:cubicBezTo>
                    <a:cubicBezTo>
                      <a:pt x="314" y="221"/>
                      <a:pt x="327" y="256"/>
                      <a:pt x="333" y="292"/>
                    </a:cubicBezTo>
                    <a:cubicBezTo>
                      <a:pt x="337" y="310"/>
                      <a:pt x="339" y="328"/>
                      <a:pt x="339" y="347"/>
                    </a:cubicBezTo>
                    <a:cubicBezTo>
                      <a:pt x="339" y="349"/>
                      <a:pt x="339" y="352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75"/>
                      <a:pt x="337" y="395"/>
                      <a:pt x="334" y="414"/>
                    </a:cubicBezTo>
                    <a:cubicBezTo>
                      <a:pt x="333" y="421"/>
                      <a:pt x="331" y="427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28" y="430"/>
                      <a:pt x="326" y="426"/>
                      <a:pt x="324" y="420"/>
                    </a:cubicBezTo>
                    <a:cubicBezTo>
                      <a:pt x="322" y="414"/>
                      <a:pt x="320" y="406"/>
                      <a:pt x="318" y="397"/>
                    </a:cubicBezTo>
                    <a:cubicBezTo>
                      <a:pt x="310" y="370"/>
                      <a:pt x="309" y="373"/>
                      <a:pt x="294" y="347"/>
                    </a:cubicBezTo>
                    <a:cubicBezTo>
                      <a:pt x="289" y="337"/>
                      <a:pt x="283" y="332"/>
                      <a:pt x="279" y="328"/>
                    </a:cubicBezTo>
                    <a:cubicBezTo>
                      <a:pt x="277" y="327"/>
                      <a:pt x="276" y="326"/>
                      <a:pt x="274" y="325"/>
                    </a:cubicBezTo>
                    <a:cubicBezTo>
                      <a:pt x="269" y="321"/>
                      <a:pt x="265" y="318"/>
                      <a:pt x="262" y="308"/>
                    </a:cubicBezTo>
                    <a:cubicBezTo>
                      <a:pt x="255" y="289"/>
                      <a:pt x="245" y="286"/>
                      <a:pt x="245" y="262"/>
                    </a:cubicBezTo>
                    <a:cubicBezTo>
                      <a:pt x="245" y="238"/>
                      <a:pt x="242" y="235"/>
                      <a:pt x="243" y="214"/>
                    </a:cubicBezTo>
                    <a:cubicBezTo>
                      <a:pt x="244" y="196"/>
                      <a:pt x="237" y="193"/>
                      <a:pt x="222" y="178"/>
                    </a:cubicBezTo>
                    <a:cubicBezTo>
                      <a:pt x="220" y="176"/>
                      <a:pt x="217" y="173"/>
                      <a:pt x="214" y="170"/>
                    </a:cubicBezTo>
                    <a:cubicBezTo>
                      <a:pt x="210" y="164"/>
                      <a:pt x="207" y="160"/>
                      <a:pt x="206" y="157"/>
                    </a:cubicBezTo>
                    <a:cubicBezTo>
                      <a:pt x="205" y="154"/>
                      <a:pt x="205" y="151"/>
                      <a:pt x="206" y="149"/>
                    </a:cubicBezTo>
                    <a:cubicBezTo>
                      <a:pt x="208" y="145"/>
                      <a:pt x="214" y="143"/>
                      <a:pt x="215" y="136"/>
                    </a:cubicBezTo>
                    <a:cubicBezTo>
                      <a:pt x="217" y="125"/>
                      <a:pt x="216" y="114"/>
                      <a:pt x="218" y="98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9" y="15"/>
                      <a:pt x="39" y="17"/>
                      <a:pt x="57" y="20"/>
                    </a:cubicBezTo>
                    <a:cubicBezTo>
                      <a:pt x="58" y="26"/>
                      <a:pt x="57" y="32"/>
                      <a:pt x="54" y="35"/>
                    </a:cubicBezTo>
                    <a:cubicBezTo>
                      <a:pt x="54" y="36"/>
                      <a:pt x="53" y="36"/>
                      <a:pt x="53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8" y="53"/>
                      <a:pt x="35" y="52"/>
                      <a:pt x="31" y="48"/>
                    </a:cubicBezTo>
                    <a:cubicBezTo>
                      <a:pt x="31" y="47"/>
                      <a:pt x="30" y="46"/>
                      <a:pt x="29" y="46"/>
                    </a:cubicBezTo>
                    <a:cubicBezTo>
                      <a:pt x="19" y="36"/>
                      <a:pt x="8" y="28"/>
                      <a:pt x="0" y="2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" y="78"/>
                      <a:pt x="2" y="79"/>
                      <a:pt x="3" y="80"/>
                    </a:cubicBezTo>
                    <a:cubicBezTo>
                      <a:pt x="13" y="90"/>
                      <a:pt x="26" y="101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0" y="117"/>
                      <a:pt x="17" y="121"/>
                      <a:pt x="14" y="124"/>
                    </a:cubicBezTo>
                    <a:cubicBezTo>
                      <a:pt x="10" y="128"/>
                      <a:pt x="5" y="131"/>
                      <a:pt x="0" y="134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7" y="269"/>
                      <a:pt x="17" y="276"/>
                      <a:pt x="19" y="280"/>
                    </a:cubicBezTo>
                    <a:cubicBezTo>
                      <a:pt x="20" y="283"/>
                      <a:pt x="19" y="284"/>
                      <a:pt x="16" y="284"/>
                    </a:cubicBezTo>
                    <a:cubicBezTo>
                      <a:pt x="15" y="285"/>
                      <a:pt x="15" y="285"/>
                      <a:pt x="14" y="285"/>
                    </a:cubicBezTo>
                    <a:cubicBezTo>
                      <a:pt x="11" y="285"/>
                      <a:pt x="9" y="284"/>
                      <a:pt x="6" y="284"/>
                    </a:cubicBezTo>
                    <a:cubicBezTo>
                      <a:pt x="6" y="284"/>
                      <a:pt x="5" y="284"/>
                      <a:pt x="5" y="284"/>
                    </a:cubicBezTo>
                    <a:cubicBezTo>
                      <a:pt x="3" y="284"/>
                      <a:pt x="1" y="283"/>
                      <a:pt x="0" y="28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9"/>
                      <a:pt x="4" y="309"/>
                      <a:pt x="4" y="311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2"/>
                      <a:pt x="6" y="313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6" y="321"/>
                      <a:pt x="39" y="327"/>
                      <a:pt x="54" y="327"/>
                    </a:cubicBezTo>
                    <a:cubicBezTo>
                      <a:pt x="61" y="327"/>
                      <a:pt x="68" y="328"/>
                      <a:pt x="75" y="330"/>
                    </a:cubicBezTo>
                    <a:cubicBezTo>
                      <a:pt x="86" y="333"/>
                      <a:pt x="99" y="340"/>
                      <a:pt x="115" y="358"/>
                    </a:cubicBezTo>
                    <a:cubicBezTo>
                      <a:pt x="115" y="358"/>
                      <a:pt x="115" y="358"/>
                      <a:pt x="115" y="358"/>
                    </a:cubicBezTo>
                    <a:cubicBezTo>
                      <a:pt x="137" y="381"/>
                      <a:pt x="145" y="380"/>
                      <a:pt x="160" y="386"/>
                    </a:cubicBezTo>
                    <a:cubicBezTo>
                      <a:pt x="163" y="388"/>
                      <a:pt x="167" y="389"/>
                      <a:pt x="171" y="392"/>
                    </a:cubicBezTo>
                    <a:cubicBezTo>
                      <a:pt x="194" y="405"/>
                      <a:pt x="190" y="418"/>
                      <a:pt x="190" y="424"/>
                    </a:cubicBezTo>
                    <a:cubicBezTo>
                      <a:pt x="190" y="429"/>
                      <a:pt x="181" y="446"/>
                      <a:pt x="173" y="461"/>
                    </a:cubicBezTo>
                    <a:cubicBezTo>
                      <a:pt x="169" y="468"/>
                      <a:pt x="166" y="475"/>
                      <a:pt x="163" y="480"/>
                    </a:cubicBezTo>
                    <a:cubicBezTo>
                      <a:pt x="163" y="480"/>
                      <a:pt x="163" y="480"/>
                      <a:pt x="163" y="480"/>
                    </a:cubicBezTo>
                    <a:cubicBezTo>
                      <a:pt x="157" y="492"/>
                      <a:pt x="155" y="509"/>
                      <a:pt x="149" y="521"/>
                    </a:cubicBezTo>
                    <a:cubicBezTo>
                      <a:pt x="147" y="525"/>
                      <a:pt x="145" y="529"/>
                      <a:pt x="142" y="531"/>
                    </a:cubicBezTo>
                    <a:cubicBezTo>
                      <a:pt x="139" y="533"/>
                      <a:pt x="137" y="535"/>
                      <a:pt x="136" y="536"/>
                    </a:cubicBezTo>
                    <a:cubicBezTo>
                      <a:pt x="131" y="540"/>
                      <a:pt x="129" y="541"/>
                      <a:pt x="117" y="544"/>
                    </a:cubicBezTo>
                    <a:cubicBezTo>
                      <a:pt x="117" y="544"/>
                      <a:pt x="117" y="544"/>
                      <a:pt x="116" y="544"/>
                    </a:cubicBezTo>
                    <a:cubicBezTo>
                      <a:pt x="116" y="544"/>
                      <a:pt x="116" y="545"/>
                      <a:pt x="116" y="545"/>
                    </a:cubicBezTo>
                    <a:cubicBezTo>
                      <a:pt x="99" y="550"/>
                      <a:pt x="85" y="565"/>
                      <a:pt x="63" y="588"/>
                    </a:cubicBezTo>
                    <a:cubicBezTo>
                      <a:pt x="63" y="588"/>
                      <a:pt x="63" y="588"/>
                      <a:pt x="63" y="588"/>
                    </a:cubicBezTo>
                    <a:cubicBezTo>
                      <a:pt x="62" y="589"/>
                      <a:pt x="62" y="590"/>
                      <a:pt x="61" y="590"/>
                    </a:cubicBezTo>
                    <a:cubicBezTo>
                      <a:pt x="61" y="591"/>
                      <a:pt x="60" y="592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8" y="593"/>
                      <a:pt x="58" y="594"/>
                      <a:pt x="58" y="594"/>
                    </a:cubicBezTo>
                    <a:cubicBezTo>
                      <a:pt x="58" y="594"/>
                      <a:pt x="57" y="594"/>
                      <a:pt x="57" y="594"/>
                    </a:cubicBezTo>
                    <a:cubicBezTo>
                      <a:pt x="57" y="594"/>
                      <a:pt x="57" y="594"/>
                      <a:pt x="57" y="595"/>
                    </a:cubicBezTo>
                    <a:cubicBezTo>
                      <a:pt x="57" y="595"/>
                      <a:pt x="57" y="595"/>
                      <a:pt x="56" y="595"/>
                    </a:cubicBezTo>
                    <a:cubicBezTo>
                      <a:pt x="41" y="611"/>
                      <a:pt x="38" y="607"/>
                      <a:pt x="28" y="610"/>
                    </a:cubicBezTo>
                    <a:cubicBezTo>
                      <a:pt x="19" y="612"/>
                      <a:pt x="11" y="632"/>
                      <a:pt x="0" y="646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195" y="709"/>
                      <a:pt x="354" y="550"/>
                      <a:pt x="354" y="354"/>
                    </a:cubicBezTo>
                    <a:cubicBezTo>
                      <a:pt x="354" y="159"/>
                      <a:pt x="195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5" name="Freeform 25"/>
              <p:cNvSpPr>
                <a:spLocks noEditPoints="1"/>
              </p:cNvSpPr>
              <p:nvPr/>
            </p:nvSpPr>
            <p:spPr bwMode="auto">
              <a:xfrm>
                <a:off x="4373" y="2433"/>
                <a:ext cx="549" cy="1022"/>
              </a:xfrm>
              <a:custGeom>
                <a:avLst/>
                <a:gdLst>
                  <a:gd name="T0" fmla="*/ 45 w 339"/>
                  <a:gd name="T1" fmla="*/ 964 h 631"/>
                  <a:gd name="T2" fmla="*/ 0 w 339"/>
                  <a:gd name="T3" fmla="*/ 1022 h 631"/>
                  <a:gd name="T4" fmla="*/ 91 w 339"/>
                  <a:gd name="T5" fmla="*/ 939 h 631"/>
                  <a:gd name="T6" fmla="*/ 92 w 339"/>
                  <a:gd name="T7" fmla="*/ 939 h 631"/>
                  <a:gd name="T8" fmla="*/ 96 w 339"/>
                  <a:gd name="T9" fmla="*/ 936 h 631"/>
                  <a:gd name="T10" fmla="*/ 96 w 339"/>
                  <a:gd name="T11" fmla="*/ 936 h 631"/>
                  <a:gd name="T12" fmla="*/ 96 w 339"/>
                  <a:gd name="T13" fmla="*/ 936 h 631"/>
                  <a:gd name="T14" fmla="*/ 96 w 339"/>
                  <a:gd name="T15" fmla="*/ 935 h 631"/>
                  <a:gd name="T16" fmla="*/ 96 w 339"/>
                  <a:gd name="T17" fmla="*/ 935 h 631"/>
                  <a:gd name="T18" fmla="*/ 102 w 339"/>
                  <a:gd name="T19" fmla="*/ 928 h 631"/>
                  <a:gd name="T20" fmla="*/ 102 w 339"/>
                  <a:gd name="T21" fmla="*/ 928 h 631"/>
                  <a:gd name="T22" fmla="*/ 189 w 339"/>
                  <a:gd name="T23" fmla="*/ 857 h 631"/>
                  <a:gd name="T24" fmla="*/ 188 w 339"/>
                  <a:gd name="T25" fmla="*/ 858 h 631"/>
                  <a:gd name="T26" fmla="*/ 189 w 339"/>
                  <a:gd name="T27" fmla="*/ 857 h 631"/>
                  <a:gd name="T28" fmla="*/ 230 w 339"/>
                  <a:gd name="T29" fmla="*/ 836 h 631"/>
                  <a:gd name="T30" fmla="*/ 230 w 339"/>
                  <a:gd name="T31" fmla="*/ 836 h 631"/>
                  <a:gd name="T32" fmla="*/ 280 w 339"/>
                  <a:gd name="T33" fmla="*/ 722 h 631"/>
                  <a:gd name="T34" fmla="*/ 264 w 339"/>
                  <a:gd name="T35" fmla="*/ 753 h 631"/>
                  <a:gd name="T36" fmla="*/ 280 w 339"/>
                  <a:gd name="T37" fmla="*/ 722 h 631"/>
                  <a:gd name="T38" fmla="*/ 525 w 339"/>
                  <a:gd name="T39" fmla="*/ 656 h 631"/>
                  <a:gd name="T40" fmla="*/ 534 w 339"/>
                  <a:gd name="T41" fmla="*/ 679 h 631"/>
                  <a:gd name="T42" fmla="*/ 549 w 339"/>
                  <a:gd name="T43" fmla="*/ 549 h 631"/>
                  <a:gd name="T44" fmla="*/ 549 w 339"/>
                  <a:gd name="T45" fmla="*/ 549 h 631"/>
                  <a:gd name="T46" fmla="*/ 334 w 339"/>
                  <a:gd name="T47" fmla="*/ 230 h 631"/>
                  <a:gd name="T48" fmla="*/ 360 w 339"/>
                  <a:gd name="T49" fmla="*/ 264 h 631"/>
                  <a:gd name="T50" fmla="*/ 360 w 339"/>
                  <a:gd name="T51" fmla="*/ 264 h 631"/>
                  <a:gd name="T52" fmla="*/ 334 w 339"/>
                  <a:gd name="T53" fmla="*/ 230 h 631"/>
                  <a:gd name="T54" fmla="*/ 479 w 339"/>
                  <a:gd name="T55" fmla="*/ 282 h 631"/>
                  <a:gd name="T56" fmla="*/ 424 w 339"/>
                  <a:gd name="T57" fmla="*/ 201 h 631"/>
                  <a:gd name="T58" fmla="*/ 348 w 339"/>
                  <a:gd name="T59" fmla="*/ 196 h 631"/>
                  <a:gd name="T60" fmla="*/ 348 w 339"/>
                  <a:gd name="T61" fmla="*/ 196 h 631"/>
                  <a:gd name="T62" fmla="*/ 47 w 339"/>
                  <a:gd name="T63" fmla="*/ 50 h 631"/>
                  <a:gd name="T64" fmla="*/ 65 w 339"/>
                  <a:gd name="T65" fmla="*/ 62 h 631"/>
                  <a:gd name="T66" fmla="*/ 50 w 339"/>
                  <a:gd name="T67" fmla="*/ 53 h 631"/>
                  <a:gd name="T68" fmla="*/ 0 w 339"/>
                  <a:gd name="T69" fmla="*/ 0 h 631"/>
                  <a:gd name="T70" fmla="*/ 92 w 339"/>
                  <a:gd name="T71" fmla="*/ 8 h 631"/>
                  <a:gd name="T72" fmla="*/ 86 w 339"/>
                  <a:gd name="T73" fmla="*/ 36 h 631"/>
                  <a:gd name="T74" fmla="*/ 92 w 339"/>
                  <a:gd name="T75" fmla="*/ 8 h 6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9" h="631">
                    <a:moveTo>
                      <a:pt x="56" y="580"/>
                    </a:moveTo>
                    <a:cubicBezTo>
                      <a:pt x="41" y="596"/>
                      <a:pt x="38" y="592"/>
                      <a:pt x="28" y="595"/>
                    </a:cubicBezTo>
                    <a:cubicBezTo>
                      <a:pt x="19" y="597"/>
                      <a:pt x="11" y="617"/>
                      <a:pt x="0" y="630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moveTo>
                      <a:pt x="57" y="579"/>
                    </a:moveTo>
                    <a:cubicBezTo>
                      <a:pt x="57" y="579"/>
                      <a:pt x="57" y="579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moveTo>
                      <a:pt x="59" y="578"/>
                    </a:moveTo>
                    <a:cubicBezTo>
                      <a:pt x="58" y="578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moveTo>
                      <a:pt x="59" y="578"/>
                    </a:move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moveTo>
                      <a:pt x="59" y="577"/>
                    </a:moveTo>
                    <a:cubicBezTo>
                      <a:pt x="59" y="577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moveTo>
                      <a:pt x="63" y="573"/>
                    </a:moveTo>
                    <a:cubicBezTo>
                      <a:pt x="63" y="573"/>
                      <a:pt x="63" y="573"/>
                      <a:pt x="63" y="573"/>
                    </a:cubicBezTo>
                    <a:cubicBezTo>
                      <a:pt x="62" y="574"/>
                      <a:pt x="62" y="575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moveTo>
                      <a:pt x="117" y="529"/>
                    </a:moveTo>
                    <a:cubicBezTo>
                      <a:pt x="117" y="529"/>
                      <a:pt x="117" y="529"/>
                      <a:pt x="116" y="529"/>
                    </a:cubicBezTo>
                    <a:cubicBezTo>
                      <a:pt x="116" y="529"/>
                      <a:pt x="116" y="530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moveTo>
                      <a:pt x="149" y="506"/>
                    </a:moveTo>
                    <a:cubicBezTo>
                      <a:pt x="147" y="510"/>
                      <a:pt x="145" y="514"/>
                      <a:pt x="142" y="516"/>
                    </a:cubicBezTo>
                    <a:cubicBezTo>
                      <a:pt x="139" y="518"/>
                      <a:pt x="137" y="520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moveTo>
                      <a:pt x="173" y="446"/>
                    </a:moveTo>
                    <a:cubicBezTo>
                      <a:pt x="169" y="453"/>
                      <a:pt x="166" y="460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73" y="446"/>
                      <a:pt x="173" y="446"/>
                      <a:pt x="173" y="446"/>
                    </a:cubicBezTo>
                    <a:moveTo>
                      <a:pt x="324" y="405"/>
                    </a:moveTo>
                    <a:cubicBezTo>
                      <a:pt x="326" y="411"/>
                      <a:pt x="328" y="415"/>
                      <a:pt x="330" y="419"/>
                    </a:cubicBezTo>
                    <a:cubicBezTo>
                      <a:pt x="330" y="419"/>
                      <a:pt x="330" y="419"/>
                      <a:pt x="330" y="419"/>
                    </a:cubicBezTo>
                    <a:cubicBezTo>
                      <a:pt x="328" y="415"/>
                      <a:pt x="326" y="411"/>
                      <a:pt x="324" y="405"/>
                    </a:cubicBezTo>
                    <a:moveTo>
                      <a:pt x="339" y="339"/>
                    </a:moveTo>
                    <a:cubicBezTo>
                      <a:pt x="339" y="360"/>
                      <a:pt x="337" y="380"/>
                      <a:pt x="334" y="399"/>
                    </a:cubicBezTo>
                    <a:cubicBezTo>
                      <a:pt x="337" y="380"/>
                      <a:pt x="339" y="360"/>
                      <a:pt x="339" y="339"/>
                    </a:cubicBezTo>
                    <a:cubicBezTo>
                      <a:pt x="339" y="339"/>
                      <a:pt x="339" y="339"/>
                      <a:pt x="339" y="339"/>
                    </a:cubicBezTo>
                    <a:moveTo>
                      <a:pt x="206" y="142"/>
                    </a:moveTo>
                    <a:cubicBezTo>
                      <a:pt x="207" y="145"/>
                      <a:pt x="210" y="149"/>
                      <a:pt x="214" y="155"/>
                    </a:cubicBezTo>
                    <a:cubicBezTo>
                      <a:pt x="217" y="158"/>
                      <a:pt x="220" y="161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0" y="161"/>
                      <a:pt x="217" y="158"/>
                      <a:pt x="214" y="155"/>
                    </a:cubicBezTo>
                    <a:cubicBezTo>
                      <a:pt x="210" y="149"/>
                      <a:pt x="207" y="145"/>
                      <a:pt x="206" y="142"/>
                    </a:cubicBezTo>
                    <a:moveTo>
                      <a:pt x="262" y="124"/>
                    </a:moveTo>
                    <a:cubicBezTo>
                      <a:pt x="275" y="140"/>
                      <a:pt x="286" y="157"/>
                      <a:pt x="296" y="174"/>
                    </a:cubicBezTo>
                    <a:cubicBezTo>
                      <a:pt x="296" y="174"/>
                      <a:pt x="296" y="174"/>
                      <a:pt x="296" y="174"/>
                    </a:cubicBezTo>
                    <a:cubicBezTo>
                      <a:pt x="286" y="157"/>
                      <a:pt x="275" y="140"/>
                      <a:pt x="262" y="124"/>
                    </a:cubicBezTo>
                    <a:moveTo>
                      <a:pt x="218" y="83"/>
                    </a:moveTo>
                    <a:cubicBezTo>
                      <a:pt x="216" y="99"/>
                      <a:pt x="217" y="110"/>
                      <a:pt x="215" y="121"/>
                    </a:cubicBezTo>
                    <a:cubicBezTo>
                      <a:pt x="214" y="128"/>
                      <a:pt x="208" y="130"/>
                      <a:pt x="206" y="134"/>
                    </a:cubicBezTo>
                    <a:cubicBezTo>
                      <a:pt x="208" y="130"/>
                      <a:pt x="214" y="128"/>
                      <a:pt x="215" y="121"/>
                    </a:cubicBezTo>
                    <a:cubicBezTo>
                      <a:pt x="217" y="110"/>
                      <a:pt x="216" y="99"/>
                      <a:pt x="218" y="83"/>
                    </a:cubicBezTo>
                    <a:moveTo>
                      <a:pt x="29" y="31"/>
                    </a:move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8" y="38"/>
                      <a:pt x="35" y="37"/>
                      <a:pt x="31" y="33"/>
                    </a:cubicBezTo>
                    <a:cubicBezTo>
                      <a:pt x="31" y="32"/>
                      <a:pt x="30" y="31"/>
                      <a:pt x="29" y="3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39" y="2"/>
                      <a:pt x="57" y="5"/>
                    </a:cubicBezTo>
                    <a:cubicBezTo>
                      <a:pt x="58" y="11"/>
                      <a:pt x="57" y="17"/>
                      <a:pt x="54" y="20"/>
                    </a:cubicBezTo>
                    <a:cubicBezTo>
                      <a:pt x="54" y="21"/>
                      <a:pt x="53" y="21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6" name="Freeform 26"/>
              <p:cNvSpPr>
                <a:spLocks noEditPoints="1"/>
              </p:cNvSpPr>
              <p:nvPr/>
            </p:nvSpPr>
            <p:spPr bwMode="auto">
              <a:xfrm>
                <a:off x="4373" y="2590"/>
                <a:ext cx="539" cy="566"/>
              </a:xfrm>
              <a:custGeom>
                <a:avLst/>
                <a:gdLst>
                  <a:gd name="T0" fmla="*/ 277 w 333"/>
                  <a:gd name="T1" fmla="*/ 454 h 349"/>
                  <a:gd name="T2" fmla="*/ 280 w 333"/>
                  <a:gd name="T3" fmla="*/ 566 h 349"/>
                  <a:gd name="T4" fmla="*/ 280 w 333"/>
                  <a:gd name="T5" fmla="*/ 566 h 349"/>
                  <a:gd name="T6" fmla="*/ 277 w 333"/>
                  <a:gd name="T7" fmla="*/ 454 h 349"/>
                  <a:gd name="T8" fmla="*/ 121 w 333"/>
                  <a:gd name="T9" fmla="*/ 354 h 349"/>
                  <a:gd name="T10" fmla="*/ 121 w 333"/>
                  <a:gd name="T11" fmla="*/ 354 h 349"/>
                  <a:gd name="T12" fmla="*/ 11 w 333"/>
                  <a:gd name="T13" fmla="*/ 328 h 349"/>
                  <a:gd name="T14" fmla="*/ 11 w 333"/>
                  <a:gd name="T15" fmla="*/ 328 h 349"/>
                  <a:gd name="T16" fmla="*/ 11 w 333"/>
                  <a:gd name="T17" fmla="*/ 328 h 349"/>
                  <a:gd name="T18" fmla="*/ 11 w 333"/>
                  <a:gd name="T19" fmla="*/ 328 h 349"/>
                  <a:gd name="T20" fmla="*/ 0 w 333"/>
                  <a:gd name="T21" fmla="*/ 318 h 349"/>
                  <a:gd name="T22" fmla="*/ 6 w 333"/>
                  <a:gd name="T23" fmla="*/ 323 h 349"/>
                  <a:gd name="T24" fmla="*/ 0 w 333"/>
                  <a:gd name="T25" fmla="*/ 276 h 349"/>
                  <a:gd name="T26" fmla="*/ 8 w 333"/>
                  <a:gd name="T27" fmla="*/ 279 h 349"/>
                  <a:gd name="T28" fmla="*/ 0 w 333"/>
                  <a:gd name="T29" fmla="*/ 251 h 349"/>
                  <a:gd name="T30" fmla="*/ 31 w 333"/>
                  <a:gd name="T31" fmla="*/ 272 h 349"/>
                  <a:gd name="T32" fmla="*/ 31 w 333"/>
                  <a:gd name="T33" fmla="*/ 272 h 349"/>
                  <a:gd name="T34" fmla="*/ 479 w 333"/>
                  <a:gd name="T35" fmla="*/ 125 h 349"/>
                  <a:gd name="T36" fmla="*/ 539 w 333"/>
                  <a:gd name="T37" fmla="*/ 292 h 349"/>
                  <a:gd name="T38" fmla="*/ 479 w 333"/>
                  <a:gd name="T39" fmla="*/ 125 h 349"/>
                  <a:gd name="T40" fmla="*/ 359 w 333"/>
                  <a:gd name="T41" fmla="*/ 107 h 349"/>
                  <a:gd name="T42" fmla="*/ 393 w 333"/>
                  <a:gd name="T43" fmla="*/ 165 h 349"/>
                  <a:gd name="T44" fmla="*/ 424 w 333"/>
                  <a:gd name="T45" fmla="*/ 318 h 349"/>
                  <a:gd name="T46" fmla="*/ 424 w 333"/>
                  <a:gd name="T47" fmla="*/ 318 h 349"/>
                  <a:gd name="T48" fmla="*/ 393 w 333"/>
                  <a:gd name="T49" fmla="*/ 165 h 349"/>
                  <a:gd name="T50" fmla="*/ 36 w 333"/>
                  <a:gd name="T51" fmla="*/ 2 h 349"/>
                  <a:gd name="T52" fmla="*/ 36 w 333"/>
                  <a:gd name="T53" fmla="*/ 2 h 349"/>
                  <a:gd name="T54" fmla="*/ 36 w 333"/>
                  <a:gd name="T55" fmla="*/ 2 h 349"/>
                  <a:gd name="T56" fmla="*/ 36 w 333"/>
                  <a:gd name="T57" fmla="*/ 2 h 349"/>
                  <a:gd name="T58" fmla="*/ 36 w 333"/>
                  <a:gd name="T59" fmla="*/ 2 h 349"/>
                  <a:gd name="T60" fmla="*/ 36 w 333"/>
                  <a:gd name="T61" fmla="*/ 2 h 349"/>
                  <a:gd name="T62" fmla="*/ 36 w 333"/>
                  <a:gd name="T63" fmla="*/ 2 h 349"/>
                  <a:gd name="T64" fmla="*/ 36 w 333"/>
                  <a:gd name="T65" fmla="*/ 2 h 349"/>
                  <a:gd name="T66" fmla="*/ 36 w 333"/>
                  <a:gd name="T67" fmla="*/ 2 h 349"/>
                  <a:gd name="T68" fmla="*/ 36 w 333"/>
                  <a:gd name="T69" fmla="*/ 2 h 349"/>
                  <a:gd name="T70" fmla="*/ 36 w 333"/>
                  <a:gd name="T71" fmla="*/ 0 h 349"/>
                  <a:gd name="T72" fmla="*/ 36 w 333"/>
                  <a:gd name="T73" fmla="*/ 0 h 349"/>
                  <a:gd name="T74" fmla="*/ 36 w 333"/>
                  <a:gd name="T75" fmla="*/ 0 h 349"/>
                  <a:gd name="T76" fmla="*/ 36 w 333"/>
                  <a:gd name="T77" fmla="*/ 0 h 349"/>
                  <a:gd name="T78" fmla="*/ 36 w 333"/>
                  <a:gd name="T79" fmla="*/ 0 h 349"/>
                  <a:gd name="T80" fmla="*/ 36 w 333"/>
                  <a:gd name="T81" fmla="*/ 0 h 3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33" h="349">
                    <a:moveTo>
                      <a:pt x="160" y="274"/>
                    </a:moveTo>
                    <a:cubicBezTo>
                      <a:pt x="163" y="276"/>
                      <a:pt x="167" y="277"/>
                      <a:pt x="171" y="280"/>
                    </a:cubicBezTo>
                    <a:cubicBezTo>
                      <a:pt x="194" y="293"/>
                      <a:pt x="190" y="306"/>
                      <a:pt x="190" y="312"/>
                    </a:cubicBezTo>
                    <a:cubicBezTo>
                      <a:pt x="190" y="317"/>
                      <a:pt x="181" y="334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81" y="334"/>
                      <a:pt x="190" y="317"/>
                      <a:pt x="190" y="312"/>
                    </a:cubicBezTo>
                    <a:cubicBezTo>
                      <a:pt x="190" y="306"/>
                      <a:pt x="194" y="293"/>
                      <a:pt x="171" y="280"/>
                    </a:cubicBezTo>
                    <a:cubicBezTo>
                      <a:pt x="167" y="277"/>
                      <a:pt x="163" y="276"/>
                      <a:pt x="160" y="274"/>
                    </a:cubicBezTo>
                    <a:moveTo>
                      <a:pt x="75" y="218"/>
                    </a:moveTo>
                    <a:cubicBezTo>
                      <a:pt x="86" y="221"/>
                      <a:pt x="99" y="228"/>
                      <a:pt x="115" y="246"/>
                    </a:cubicBezTo>
                    <a:cubicBezTo>
                      <a:pt x="99" y="228"/>
                      <a:pt x="86" y="221"/>
                      <a:pt x="75" y="218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0" y="196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4" y="199"/>
                    </a:cubicBezTo>
                    <a:cubicBezTo>
                      <a:pt x="4" y="197"/>
                      <a:pt x="2" y="197"/>
                      <a:pt x="0" y="196"/>
                    </a:cubicBezTo>
                    <a:moveTo>
                      <a:pt x="0" y="17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1"/>
                      <a:pt x="3" y="172"/>
                      <a:pt x="5" y="172"/>
                    </a:cubicBezTo>
                    <a:cubicBezTo>
                      <a:pt x="3" y="172"/>
                      <a:pt x="1" y="171"/>
                      <a:pt x="0" y="170"/>
                    </a:cubicBezTo>
                    <a:moveTo>
                      <a:pt x="0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7" y="157"/>
                      <a:pt x="17" y="164"/>
                      <a:pt x="19" y="168"/>
                    </a:cubicBezTo>
                    <a:cubicBezTo>
                      <a:pt x="20" y="171"/>
                      <a:pt x="19" y="172"/>
                      <a:pt x="16" y="172"/>
                    </a:cubicBezTo>
                    <a:cubicBezTo>
                      <a:pt x="19" y="172"/>
                      <a:pt x="20" y="171"/>
                      <a:pt x="19" y="168"/>
                    </a:cubicBezTo>
                    <a:cubicBezTo>
                      <a:pt x="17" y="164"/>
                      <a:pt x="7" y="157"/>
                      <a:pt x="0" y="155"/>
                    </a:cubicBezTo>
                    <a:moveTo>
                      <a:pt x="296" y="77"/>
                    </a:moveTo>
                    <a:cubicBezTo>
                      <a:pt x="296" y="77"/>
                      <a:pt x="296" y="77"/>
                      <a:pt x="296" y="77"/>
                    </a:cubicBezTo>
                    <a:cubicBezTo>
                      <a:pt x="314" y="109"/>
                      <a:pt x="327" y="144"/>
                      <a:pt x="333" y="180"/>
                    </a:cubicBezTo>
                    <a:cubicBezTo>
                      <a:pt x="333" y="180"/>
                      <a:pt x="333" y="180"/>
                      <a:pt x="333" y="180"/>
                    </a:cubicBezTo>
                    <a:cubicBezTo>
                      <a:pt x="327" y="144"/>
                      <a:pt x="314" y="109"/>
                      <a:pt x="296" y="77"/>
                    </a:cubicBezTo>
                    <a:cubicBezTo>
                      <a:pt x="296" y="77"/>
                      <a:pt x="296" y="77"/>
                      <a:pt x="296" y="77"/>
                    </a:cubicBezTo>
                    <a:moveTo>
                      <a:pt x="222" y="66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37" y="81"/>
                      <a:pt x="244" y="84"/>
                      <a:pt x="243" y="102"/>
                    </a:cubicBezTo>
                    <a:cubicBezTo>
                      <a:pt x="242" y="123"/>
                      <a:pt x="245" y="126"/>
                      <a:pt x="245" y="150"/>
                    </a:cubicBezTo>
                    <a:cubicBezTo>
                      <a:pt x="245" y="174"/>
                      <a:pt x="255" y="177"/>
                      <a:pt x="262" y="196"/>
                    </a:cubicBezTo>
                    <a:cubicBezTo>
                      <a:pt x="265" y="206"/>
                      <a:pt x="269" y="209"/>
                      <a:pt x="274" y="213"/>
                    </a:cubicBezTo>
                    <a:cubicBezTo>
                      <a:pt x="269" y="209"/>
                      <a:pt x="265" y="206"/>
                      <a:pt x="262" y="196"/>
                    </a:cubicBezTo>
                    <a:cubicBezTo>
                      <a:pt x="255" y="177"/>
                      <a:pt x="245" y="174"/>
                      <a:pt x="245" y="150"/>
                    </a:cubicBezTo>
                    <a:cubicBezTo>
                      <a:pt x="245" y="126"/>
                      <a:pt x="242" y="123"/>
                      <a:pt x="243" y="102"/>
                    </a:cubicBezTo>
                    <a:cubicBezTo>
                      <a:pt x="244" y="84"/>
                      <a:pt x="237" y="81"/>
                      <a:pt x="222" y="66"/>
                    </a:cubicBezTo>
                    <a:moveTo>
                      <a:pt x="22" y="1"/>
                    </a:moveTo>
                    <a:cubicBezTo>
                      <a:pt x="20" y="5"/>
                      <a:pt x="17" y="9"/>
                      <a:pt x="14" y="12"/>
                    </a:cubicBezTo>
                    <a:cubicBezTo>
                      <a:pt x="17" y="9"/>
                      <a:pt x="20" y="5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7" name="Freeform 27"/>
              <p:cNvSpPr>
                <a:spLocks/>
              </p:cNvSpPr>
              <p:nvPr/>
            </p:nvSpPr>
            <p:spPr bwMode="auto">
              <a:xfrm>
                <a:off x="4912" y="2882"/>
                <a:ext cx="10" cy="89"/>
              </a:xfrm>
              <a:custGeom>
                <a:avLst/>
                <a:gdLst>
                  <a:gd name="T0" fmla="*/ 0 w 6"/>
                  <a:gd name="T1" fmla="*/ 0 h 55"/>
                  <a:gd name="T2" fmla="*/ 0 w 6"/>
                  <a:gd name="T3" fmla="*/ 0 h 55"/>
                  <a:gd name="T4" fmla="*/ 0 w 6"/>
                  <a:gd name="T5" fmla="*/ 0 h 55"/>
                  <a:gd name="T6" fmla="*/ 10 w 6"/>
                  <a:gd name="T7" fmla="*/ 89 h 55"/>
                  <a:gd name="T8" fmla="*/ 0 w 6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8"/>
                      <a:pt x="6" y="36"/>
                      <a:pt x="6" y="55"/>
                    </a:cubicBezTo>
                    <a:cubicBezTo>
                      <a:pt x="6" y="36"/>
                      <a:pt x="4" y="18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8" name="Freeform 28"/>
              <p:cNvSpPr>
                <a:spLocks/>
              </p:cNvSpPr>
              <p:nvPr/>
            </p:nvSpPr>
            <p:spPr bwMode="auto">
              <a:xfrm>
                <a:off x="4978" y="2558"/>
                <a:ext cx="122" cy="107"/>
              </a:xfrm>
              <a:custGeom>
                <a:avLst/>
                <a:gdLst>
                  <a:gd name="T0" fmla="*/ 26 w 75"/>
                  <a:gd name="T1" fmla="*/ 104 h 66"/>
                  <a:gd name="T2" fmla="*/ 0 w 75"/>
                  <a:gd name="T3" fmla="*/ 49 h 66"/>
                  <a:gd name="T4" fmla="*/ 3 w 75"/>
                  <a:gd name="T5" fmla="*/ 42 h 66"/>
                  <a:gd name="T6" fmla="*/ 89 w 75"/>
                  <a:gd name="T7" fmla="*/ 2 h 66"/>
                  <a:gd name="T8" fmla="*/ 94 w 75"/>
                  <a:gd name="T9" fmla="*/ 3 h 66"/>
                  <a:gd name="T10" fmla="*/ 120 w 75"/>
                  <a:gd name="T11" fmla="*/ 58 h 66"/>
                  <a:gd name="T12" fmla="*/ 119 w 75"/>
                  <a:gd name="T13" fmla="*/ 65 h 66"/>
                  <a:gd name="T14" fmla="*/ 33 w 75"/>
                  <a:gd name="T15" fmla="*/ 105 h 66"/>
                  <a:gd name="T16" fmla="*/ 26 w 75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66">
                    <a:moveTo>
                      <a:pt x="16" y="64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0" y="27"/>
                      <a:pt x="2" y="2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0"/>
                      <a:pt x="58" y="1"/>
                      <a:pt x="58" y="2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5" y="38"/>
                      <a:pt x="75" y="39"/>
                      <a:pt x="73" y="4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6"/>
                      <a:pt x="17" y="65"/>
                      <a:pt x="16" y="6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9" name="Freeform 29"/>
              <p:cNvSpPr>
                <a:spLocks/>
              </p:cNvSpPr>
              <p:nvPr/>
            </p:nvSpPr>
            <p:spPr bwMode="auto">
              <a:xfrm>
                <a:off x="4982" y="2599"/>
                <a:ext cx="18" cy="17"/>
              </a:xfrm>
              <a:custGeom>
                <a:avLst/>
                <a:gdLst>
                  <a:gd name="T0" fmla="*/ 18 w 11"/>
                  <a:gd name="T1" fmla="*/ 12 h 11"/>
                  <a:gd name="T2" fmla="*/ 5 w 11"/>
                  <a:gd name="T3" fmla="*/ 17 h 11"/>
                  <a:gd name="T4" fmla="*/ 0 w 11"/>
                  <a:gd name="T5" fmla="*/ 9 h 11"/>
                  <a:gd name="T6" fmla="*/ 3 w 11"/>
                  <a:gd name="T7" fmla="*/ 3 h 11"/>
                  <a:gd name="T8" fmla="*/ 11 w 11"/>
                  <a:gd name="T9" fmla="*/ 0 h 11"/>
                  <a:gd name="T10" fmla="*/ 18 w 11"/>
                  <a:gd name="T11" fmla="*/ 1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0" name="Freeform 30"/>
              <p:cNvSpPr>
                <a:spLocks/>
              </p:cNvSpPr>
              <p:nvPr/>
            </p:nvSpPr>
            <p:spPr bwMode="auto">
              <a:xfrm>
                <a:off x="4996" y="2590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1" name="Freeform 31"/>
              <p:cNvSpPr>
                <a:spLocks/>
              </p:cNvSpPr>
              <p:nvPr/>
            </p:nvSpPr>
            <p:spPr bwMode="auto">
              <a:xfrm>
                <a:off x="5011" y="2584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2" name="Freeform 32"/>
              <p:cNvSpPr>
                <a:spLocks/>
              </p:cNvSpPr>
              <p:nvPr/>
            </p:nvSpPr>
            <p:spPr bwMode="auto">
              <a:xfrm>
                <a:off x="4988" y="261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3" name="Freeform 33"/>
              <p:cNvSpPr>
                <a:spLocks/>
              </p:cNvSpPr>
              <p:nvPr/>
            </p:nvSpPr>
            <p:spPr bwMode="auto">
              <a:xfrm>
                <a:off x="5003" y="2605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4" name="Freeform 34"/>
              <p:cNvSpPr>
                <a:spLocks/>
              </p:cNvSpPr>
              <p:nvPr/>
            </p:nvSpPr>
            <p:spPr bwMode="auto">
              <a:xfrm>
                <a:off x="5017" y="259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4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5" name="Freeform 35"/>
              <p:cNvSpPr>
                <a:spLocks/>
              </p:cNvSpPr>
              <p:nvPr/>
            </p:nvSpPr>
            <p:spPr bwMode="auto">
              <a:xfrm>
                <a:off x="5027" y="2576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6" name="Freeform 36"/>
              <p:cNvSpPr>
                <a:spLocks/>
              </p:cNvSpPr>
              <p:nvPr/>
            </p:nvSpPr>
            <p:spPr bwMode="auto">
              <a:xfrm>
                <a:off x="5042" y="2569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7" name="Freeform 37"/>
              <p:cNvSpPr>
                <a:spLocks/>
              </p:cNvSpPr>
              <p:nvPr/>
            </p:nvSpPr>
            <p:spPr bwMode="auto">
              <a:xfrm>
                <a:off x="5056" y="2563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3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2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8" name="Freeform 38"/>
              <p:cNvSpPr>
                <a:spLocks/>
              </p:cNvSpPr>
              <p:nvPr/>
            </p:nvSpPr>
            <p:spPr bwMode="auto">
              <a:xfrm>
                <a:off x="5034" y="2590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9" name="Freeform 39"/>
              <p:cNvSpPr>
                <a:spLocks/>
              </p:cNvSpPr>
              <p:nvPr/>
            </p:nvSpPr>
            <p:spPr bwMode="auto">
              <a:xfrm>
                <a:off x="5048" y="2584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0" name="Freeform 40"/>
              <p:cNvSpPr>
                <a:spLocks/>
              </p:cNvSpPr>
              <p:nvPr/>
            </p:nvSpPr>
            <p:spPr bwMode="auto">
              <a:xfrm>
                <a:off x="5064" y="2576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1" name="Freeform 41"/>
              <p:cNvSpPr>
                <a:spLocks/>
              </p:cNvSpPr>
              <p:nvPr/>
            </p:nvSpPr>
            <p:spPr bwMode="auto">
              <a:xfrm>
                <a:off x="4995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2" name="Freeform 42"/>
              <p:cNvSpPr>
                <a:spLocks/>
              </p:cNvSpPr>
              <p:nvPr/>
            </p:nvSpPr>
            <p:spPr bwMode="auto">
              <a:xfrm>
                <a:off x="5011" y="2621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3" name="Freeform 43"/>
              <p:cNvSpPr>
                <a:spLocks/>
              </p:cNvSpPr>
              <p:nvPr/>
            </p:nvSpPr>
            <p:spPr bwMode="auto">
              <a:xfrm>
                <a:off x="5025" y="2613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4" name="Freeform 44"/>
              <p:cNvSpPr>
                <a:spLocks/>
              </p:cNvSpPr>
              <p:nvPr/>
            </p:nvSpPr>
            <p:spPr bwMode="auto">
              <a:xfrm>
                <a:off x="5001" y="2642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5" name="Freeform 45"/>
              <p:cNvSpPr>
                <a:spLocks/>
              </p:cNvSpPr>
              <p:nvPr/>
            </p:nvSpPr>
            <p:spPr bwMode="auto">
              <a:xfrm>
                <a:off x="5017" y="263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6" name="Freeform 46"/>
              <p:cNvSpPr>
                <a:spLocks/>
              </p:cNvSpPr>
              <p:nvPr/>
            </p:nvSpPr>
            <p:spPr bwMode="auto">
              <a:xfrm>
                <a:off x="5032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7" name="Freeform 47"/>
              <p:cNvSpPr>
                <a:spLocks/>
              </p:cNvSpPr>
              <p:nvPr/>
            </p:nvSpPr>
            <p:spPr bwMode="auto">
              <a:xfrm>
                <a:off x="5042" y="2607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5 w 17"/>
                  <a:gd name="T3" fmla="*/ 19 h 19"/>
                  <a:gd name="T4" fmla="*/ 0 w 17"/>
                  <a:gd name="T5" fmla="*/ 6 h 19"/>
                  <a:gd name="T6" fmla="*/ 13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8" name="Freeform 48"/>
              <p:cNvSpPr>
                <a:spLocks/>
              </p:cNvSpPr>
              <p:nvPr/>
            </p:nvSpPr>
            <p:spPr bwMode="auto">
              <a:xfrm>
                <a:off x="5056" y="2599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9" name="Freeform 49"/>
              <p:cNvSpPr>
                <a:spLocks/>
              </p:cNvSpPr>
              <p:nvPr/>
            </p:nvSpPr>
            <p:spPr bwMode="auto">
              <a:xfrm>
                <a:off x="5071" y="259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0" name="Freeform 50"/>
              <p:cNvSpPr>
                <a:spLocks/>
              </p:cNvSpPr>
              <p:nvPr/>
            </p:nvSpPr>
            <p:spPr bwMode="auto">
              <a:xfrm>
                <a:off x="5048" y="2621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1" name="Freeform 51"/>
              <p:cNvSpPr>
                <a:spLocks/>
              </p:cNvSpPr>
              <p:nvPr/>
            </p:nvSpPr>
            <p:spPr bwMode="auto">
              <a:xfrm>
                <a:off x="5063" y="2613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2" name="Freeform 52"/>
              <p:cNvSpPr>
                <a:spLocks/>
              </p:cNvSpPr>
              <p:nvPr/>
            </p:nvSpPr>
            <p:spPr bwMode="auto">
              <a:xfrm>
                <a:off x="5077" y="2607"/>
                <a:ext cx="20" cy="19"/>
              </a:xfrm>
              <a:custGeom>
                <a:avLst/>
                <a:gdLst>
                  <a:gd name="T0" fmla="*/ 17 w 12"/>
                  <a:gd name="T1" fmla="*/ 14 h 12"/>
                  <a:gd name="T2" fmla="*/ 7 w 12"/>
                  <a:gd name="T3" fmla="*/ 19 h 12"/>
                  <a:gd name="T4" fmla="*/ 0 w 12"/>
                  <a:gd name="T5" fmla="*/ 6 h 12"/>
                  <a:gd name="T6" fmla="*/ 13 w 12"/>
                  <a:gd name="T7" fmla="*/ 0 h 12"/>
                  <a:gd name="T8" fmla="*/ 18 w 12"/>
                  <a:gd name="T9" fmla="*/ 10 h 12"/>
                  <a:gd name="T10" fmla="*/ 17 w 12"/>
                  <a:gd name="T11" fmla="*/ 14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0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3" name="Freeform 53"/>
              <p:cNvSpPr>
                <a:spLocks/>
              </p:cNvSpPr>
              <p:nvPr/>
            </p:nvSpPr>
            <p:spPr bwMode="auto">
              <a:xfrm>
                <a:off x="5121" y="2490"/>
                <a:ext cx="123" cy="107"/>
              </a:xfrm>
              <a:custGeom>
                <a:avLst/>
                <a:gdLst>
                  <a:gd name="T0" fmla="*/ 28 w 76"/>
                  <a:gd name="T1" fmla="*/ 104 h 66"/>
                  <a:gd name="T2" fmla="*/ 2 w 76"/>
                  <a:gd name="T3" fmla="*/ 49 h 66"/>
                  <a:gd name="T4" fmla="*/ 3 w 76"/>
                  <a:gd name="T5" fmla="*/ 42 h 66"/>
                  <a:gd name="T6" fmla="*/ 91 w 76"/>
                  <a:gd name="T7" fmla="*/ 2 h 66"/>
                  <a:gd name="T8" fmla="*/ 95 w 76"/>
                  <a:gd name="T9" fmla="*/ 3 h 66"/>
                  <a:gd name="T10" fmla="*/ 121 w 76"/>
                  <a:gd name="T11" fmla="*/ 58 h 66"/>
                  <a:gd name="T12" fmla="*/ 120 w 76"/>
                  <a:gd name="T13" fmla="*/ 65 h 66"/>
                  <a:gd name="T14" fmla="*/ 34 w 76"/>
                  <a:gd name="T15" fmla="*/ 105 h 66"/>
                  <a:gd name="T16" fmla="*/ 28 w 76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66">
                    <a:moveTo>
                      <a:pt x="17" y="64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7"/>
                      <a:pt x="2" y="26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8"/>
                      <a:pt x="75" y="39"/>
                      <a:pt x="74" y="4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6"/>
                      <a:pt x="18" y="65"/>
                      <a:pt x="17" y="6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4" name="Freeform 54"/>
              <p:cNvSpPr>
                <a:spLocks/>
              </p:cNvSpPr>
              <p:nvPr/>
            </p:nvSpPr>
            <p:spPr bwMode="auto">
              <a:xfrm>
                <a:off x="5126" y="2529"/>
                <a:ext cx="18" cy="19"/>
              </a:xfrm>
              <a:custGeom>
                <a:avLst/>
                <a:gdLst>
                  <a:gd name="T0" fmla="*/ 18 w 11"/>
                  <a:gd name="T1" fmla="*/ 13 h 12"/>
                  <a:gd name="T2" fmla="*/ 5 w 11"/>
                  <a:gd name="T3" fmla="*/ 19 h 12"/>
                  <a:gd name="T4" fmla="*/ 0 w 11"/>
                  <a:gd name="T5" fmla="*/ 10 h 12"/>
                  <a:gd name="T6" fmla="*/ 3 w 11"/>
                  <a:gd name="T7" fmla="*/ 5 h 12"/>
                  <a:gd name="T8" fmla="*/ 11 w 11"/>
                  <a:gd name="T9" fmla="*/ 0 h 12"/>
                  <a:gd name="T10" fmla="*/ 18 w 11"/>
                  <a:gd name="T11" fmla="*/ 13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8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2" y="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5" name="Freeform 55"/>
              <p:cNvSpPr>
                <a:spLocks/>
              </p:cNvSpPr>
              <p:nvPr/>
            </p:nvSpPr>
            <p:spPr bwMode="auto">
              <a:xfrm>
                <a:off x="5140" y="2522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6" name="Freeform 56"/>
              <p:cNvSpPr>
                <a:spLocks/>
              </p:cNvSpPr>
              <p:nvPr/>
            </p:nvSpPr>
            <p:spPr bwMode="auto">
              <a:xfrm>
                <a:off x="5155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7" name="Freeform 57"/>
              <p:cNvSpPr>
                <a:spLocks/>
              </p:cNvSpPr>
              <p:nvPr/>
            </p:nvSpPr>
            <p:spPr bwMode="auto">
              <a:xfrm>
                <a:off x="5132" y="2544"/>
                <a:ext cx="18" cy="19"/>
              </a:xfrm>
              <a:custGeom>
                <a:avLst/>
                <a:gdLst>
                  <a:gd name="T0" fmla="*/ 18 w 18"/>
                  <a:gd name="T1" fmla="*/ 12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2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8" name="Freeform 58"/>
              <p:cNvSpPr>
                <a:spLocks/>
              </p:cNvSpPr>
              <p:nvPr/>
            </p:nvSpPr>
            <p:spPr bwMode="auto">
              <a:xfrm>
                <a:off x="5147" y="2537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49" name="Freeform 59"/>
              <p:cNvSpPr>
                <a:spLocks/>
              </p:cNvSpPr>
              <p:nvPr/>
            </p:nvSpPr>
            <p:spPr bwMode="auto">
              <a:xfrm>
                <a:off x="5162" y="2531"/>
                <a:ext cx="19" cy="17"/>
              </a:xfrm>
              <a:custGeom>
                <a:avLst/>
                <a:gdLst>
                  <a:gd name="T0" fmla="*/ 19 w 19"/>
                  <a:gd name="T1" fmla="*/ 13 h 17"/>
                  <a:gd name="T2" fmla="*/ 6 w 19"/>
                  <a:gd name="T3" fmla="*/ 17 h 17"/>
                  <a:gd name="T4" fmla="*/ 0 w 19"/>
                  <a:gd name="T5" fmla="*/ 4 h 17"/>
                  <a:gd name="T6" fmla="*/ 13 w 19"/>
                  <a:gd name="T7" fmla="*/ 0 h 17"/>
                  <a:gd name="T8" fmla="*/ 19 w 19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3"/>
                    </a:moveTo>
                    <a:lnTo>
                      <a:pt x="6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0" name="Freeform 60"/>
              <p:cNvSpPr>
                <a:spLocks/>
              </p:cNvSpPr>
              <p:nvPr/>
            </p:nvSpPr>
            <p:spPr bwMode="auto">
              <a:xfrm>
                <a:off x="5171" y="2508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1" name="Freeform 61"/>
              <p:cNvSpPr>
                <a:spLocks/>
              </p:cNvSpPr>
              <p:nvPr/>
            </p:nvSpPr>
            <p:spPr bwMode="auto">
              <a:xfrm>
                <a:off x="5186" y="2501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2" name="Freeform 62"/>
              <p:cNvSpPr>
                <a:spLocks/>
              </p:cNvSpPr>
              <p:nvPr/>
            </p:nvSpPr>
            <p:spPr bwMode="auto">
              <a:xfrm>
                <a:off x="5200" y="2495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2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1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3" name="Freeform 63"/>
              <p:cNvSpPr>
                <a:spLocks/>
              </p:cNvSpPr>
              <p:nvPr/>
            </p:nvSpPr>
            <p:spPr bwMode="auto">
              <a:xfrm>
                <a:off x="5178" y="252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4" name="Freeform 64"/>
              <p:cNvSpPr>
                <a:spLocks/>
              </p:cNvSpPr>
              <p:nvPr/>
            </p:nvSpPr>
            <p:spPr bwMode="auto">
              <a:xfrm>
                <a:off x="5192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5" name="Freeform 65"/>
              <p:cNvSpPr>
                <a:spLocks/>
              </p:cNvSpPr>
              <p:nvPr/>
            </p:nvSpPr>
            <p:spPr bwMode="auto">
              <a:xfrm>
                <a:off x="5209" y="2508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4 w 17"/>
                  <a:gd name="T3" fmla="*/ 19 h 19"/>
                  <a:gd name="T4" fmla="*/ 0 w 17"/>
                  <a:gd name="T5" fmla="*/ 6 h 19"/>
                  <a:gd name="T6" fmla="*/ 12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4" y="19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6" name="Freeform 66"/>
              <p:cNvSpPr>
                <a:spLocks/>
              </p:cNvSpPr>
              <p:nvPr/>
            </p:nvSpPr>
            <p:spPr bwMode="auto">
              <a:xfrm>
                <a:off x="5139" y="2560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7" name="Freeform 67"/>
              <p:cNvSpPr>
                <a:spLocks/>
              </p:cNvSpPr>
              <p:nvPr/>
            </p:nvSpPr>
            <p:spPr bwMode="auto">
              <a:xfrm>
                <a:off x="5153" y="2553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8" name="Freeform 68"/>
              <p:cNvSpPr>
                <a:spLocks/>
              </p:cNvSpPr>
              <p:nvPr/>
            </p:nvSpPr>
            <p:spPr bwMode="auto">
              <a:xfrm>
                <a:off x="5170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59" name="Freeform 69"/>
              <p:cNvSpPr>
                <a:spLocks/>
              </p:cNvSpPr>
              <p:nvPr/>
            </p:nvSpPr>
            <p:spPr bwMode="auto">
              <a:xfrm>
                <a:off x="5145" y="2574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0" name="Freeform 70"/>
              <p:cNvSpPr>
                <a:spLocks/>
              </p:cNvSpPr>
              <p:nvPr/>
            </p:nvSpPr>
            <p:spPr bwMode="auto">
              <a:xfrm>
                <a:off x="5162" y="2568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1" name="Freeform 71"/>
              <p:cNvSpPr>
                <a:spLocks/>
              </p:cNvSpPr>
              <p:nvPr/>
            </p:nvSpPr>
            <p:spPr bwMode="auto">
              <a:xfrm>
                <a:off x="5176" y="2560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2" name="Freeform 72"/>
              <p:cNvSpPr>
                <a:spLocks/>
              </p:cNvSpPr>
              <p:nvPr/>
            </p:nvSpPr>
            <p:spPr bwMode="auto">
              <a:xfrm>
                <a:off x="5184" y="253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5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3" name="Freeform 73"/>
              <p:cNvSpPr>
                <a:spLocks/>
              </p:cNvSpPr>
              <p:nvPr/>
            </p:nvSpPr>
            <p:spPr bwMode="auto">
              <a:xfrm>
                <a:off x="5200" y="2531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4" name="Freeform 74"/>
              <p:cNvSpPr>
                <a:spLocks/>
              </p:cNvSpPr>
              <p:nvPr/>
            </p:nvSpPr>
            <p:spPr bwMode="auto">
              <a:xfrm>
                <a:off x="5215" y="2524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5" name="Freeform 75"/>
              <p:cNvSpPr>
                <a:spLocks/>
              </p:cNvSpPr>
              <p:nvPr/>
            </p:nvSpPr>
            <p:spPr bwMode="auto">
              <a:xfrm>
                <a:off x="5192" y="255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6" name="Freeform 76"/>
              <p:cNvSpPr>
                <a:spLocks/>
              </p:cNvSpPr>
              <p:nvPr/>
            </p:nvSpPr>
            <p:spPr bwMode="auto">
              <a:xfrm>
                <a:off x="5207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7" name="Freeform 77"/>
              <p:cNvSpPr>
                <a:spLocks/>
              </p:cNvSpPr>
              <p:nvPr/>
            </p:nvSpPr>
            <p:spPr bwMode="auto">
              <a:xfrm>
                <a:off x="5221" y="2539"/>
                <a:ext cx="20" cy="17"/>
              </a:xfrm>
              <a:custGeom>
                <a:avLst/>
                <a:gdLst>
                  <a:gd name="T0" fmla="*/ 17 w 12"/>
                  <a:gd name="T1" fmla="*/ 14 h 11"/>
                  <a:gd name="T2" fmla="*/ 7 w 12"/>
                  <a:gd name="T3" fmla="*/ 17 h 11"/>
                  <a:gd name="T4" fmla="*/ 0 w 12"/>
                  <a:gd name="T5" fmla="*/ 5 h 11"/>
                  <a:gd name="T6" fmla="*/ 13 w 12"/>
                  <a:gd name="T7" fmla="*/ 0 h 11"/>
                  <a:gd name="T8" fmla="*/ 18 w 12"/>
                  <a:gd name="T9" fmla="*/ 8 h 11"/>
                  <a:gd name="T10" fmla="*/ 17 w 12"/>
                  <a:gd name="T11" fmla="*/ 14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0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8" name="Freeform 78"/>
              <p:cNvSpPr>
                <a:spLocks/>
              </p:cNvSpPr>
              <p:nvPr/>
            </p:nvSpPr>
            <p:spPr bwMode="auto">
              <a:xfrm>
                <a:off x="5076" y="2529"/>
                <a:ext cx="71" cy="108"/>
              </a:xfrm>
              <a:custGeom>
                <a:avLst/>
                <a:gdLst>
                  <a:gd name="T0" fmla="*/ 24 w 44"/>
                  <a:gd name="T1" fmla="*/ 2 h 67"/>
                  <a:gd name="T2" fmla="*/ 6 w 44"/>
                  <a:gd name="T3" fmla="*/ 10 h 67"/>
                  <a:gd name="T4" fmla="*/ 2 w 44"/>
                  <a:gd name="T5" fmla="*/ 24 h 67"/>
                  <a:gd name="T6" fmla="*/ 34 w 44"/>
                  <a:gd name="T7" fmla="*/ 90 h 67"/>
                  <a:gd name="T8" fmla="*/ 45 w 44"/>
                  <a:gd name="T9" fmla="*/ 95 h 67"/>
                  <a:gd name="T10" fmla="*/ 45 w 44"/>
                  <a:gd name="T11" fmla="*/ 100 h 67"/>
                  <a:gd name="T12" fmla="*/ 61 w 44"/>
                  <a:gd name="T13" fmla="*/ 105 h 67"/>
                  <a:gd name="T14" fmla="*/ 68 w 44"/>
                  <a:gd name="T15" fmla="*/ 89 h 67"/>
                  <a:gd name="T16" fmla="*/ 65 w 44"/>
                  <a:gd name="T17" fmla="*/ 85 h 67"/>
                  <a:gd name="T18" fmla="*/ 68 w 44"/>
                  <a:gd name="T19" fmla="*/ 73 h 67"/>
                  <a:gd name="T20" fmla="*/ 37 w 44"/>
                  <a:gd name="T21" fmla="*/ 6 h 67"/>
                  <a:gd name="T22" fmla="*/ 24 w 4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67">
                    <a:moveTo>
                      <a:pt x="15" y="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0" y="12"/>
                      <a:pt x="1" y="1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8"/>
                      <a:pt x="25" y="60"/>
                      <a:pt x="28" y="59"/>
                    </a:cubicBezTo>
                    <a:cubicBezTo>
                      <a:pt x="28" y="60"/>
                      <a:pt x="28" y="61"/>
                      <a:pt x="28" y="62"/>
                    </a:cubicBezTo>
                    <a:cubicBezTo>
                      <a:pt x="30" y="65"/>
                      <a:pt x="35" y="67"/>
                      <a:pt x="38" y="65"/>
                    </a:cubicBezTo>
                    <a:cubicBezTo>
                      <a:pt x="42" y="63"/>
                      <a:pt x="44" y="59"/>
                      <a:pt x="42" y="55"/>
                    </a:cubicBezTo>
                    <a:cubicBezTo>
                      <a:pt x="42" y="54"/>
                      <a:pt x="41" y="54"/>
                      <a:pt x="40" y="53"/>
                    </a:cubicBezTo>
                    <a:cubicBezTo>
                      <a:pt x="43" y="51"/>
                      <a:pt x="44" y="48"/>
                      <a:pt x="42" y="4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69" name="Freeform 79"/>
              <p:cNvSpPr>
                <a:spLocks/>
              </p:cNvSpPr>
              <p:nvPr/>
            </p:nvSpPr>
            <p:spPr bwMode="auto">
              <a:xfrm>
                <a:off x="5055" y="2498"/>
                <a:ext cx="58" cy="46"/>
              </a:xfrm>
              <a:custGeom>
                <a:avLst/>
                <a:gdLst>
                  <a:gd name="T0" fmla="*/ 45 w 36"/>
                  <a:gd name="T1" fmla="*/ 2 h 28"/>
                  <a:gd name="T2" fmla="*/ 3 w 36"/>
                  <a:gd name="T3" fmla="*/ 23 h 28"/>
                  <a:gd name="T4" fmla="*/ 2 w 36"/>
                  <a:gd name="T5" fmla="*/ 26 h 28"/>
                  <a:gd name="T6" fmla="*/ 10 w 36"/>
                  <a:gd name="T7" fmla="*/ 43 h 28"/>
                  <a:gd name="T8" fmla="*/ 13 w 36"/>
                  <a:gd name="T9" fmla="*/ 44 h 28"/>
                  <a:gd name="T10" fmla="*/ 56 w 36"/>
                  <a:gd name="T11" fmla="*/ 25 h 28"/>
                  <a:gd name="T12" fmla="*/ 58 w 36"/>
                  <a:gd name="T13" fmla="*/ 20 h 28"/>
                  <a:gd name="T14" fmla="*/ 50 w 36"/>
                  <a:gd name="T15" fmla="*/ 3 h 28"/>
                  <a:gd name="T16" fmla="*/ 45 w 36"/>
                  <a:gd name="T17" fmla="*/ 2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8" y="1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8"/>
                      <a:pt x="8" y="27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4"/>
                      <a:pt x="36" y="13"/>
                      <a:pt x="36" y="1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0" name="Freeform 80"/>
              <p:cNvSpPr>
                <a:spLocks/>
              </p:cNvSpPr>
              <p:nvPr/>
            </p:nvSpPr>
            <p:spPr bwMode="auto">
              <a:xfrm>
                <a:off x="5092" y="2529"/>
                <a:ext cx="55" cy="105"/>
              </a:xfrm>
              <a:custGeom>
                <a:avLst/>
                <a:gdLst>
                  <a:gd name="T0" fmla="*/ 8 w 34"/>
                  <a:gd name="T1" fmla="*/ 2 h 65"/>
                  <a:gd name="T2" fmla="*/ 0 w 34"/>
                  <a:gd name="T3" fmla="*/ 6 h 65"/>
                  <a:gd name="T4" fmla="*/ 47 w 34"/>
                  <a:gd name="T5" fmla="*/ 105 h 65"/>
                  <a:gd name="T6" fmla="*/ 52 w 34"/>
                  <a:gd name="T7" fmla="*/ 89 h 65"/>
                  <a:gd name="T8" fmla="*/ 49 w 34"/>
                  <a:gd name="T9" fmla="*/ 86 h 65"/>
                  <a:gd name="T10" fmla="*/ 52 w 34"/>
                  <a:gd name="T11" fmla="*/ 73 h 65"/>
                  <a:gd name="T12" fmla="*/ 21 w 34"/>
                  <a:gd name="T13" fmla="*/ 6 h 65"/>
                  <a:gd name="T14" fmla="*/ 8 w 34"/>
                  <a:gd name="T15" fmla="*/ 2 h 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4" h="65">
                    <a:moveTo>
                      <a:pt x="5" y="1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2" y="63"/>
                      <a:pt x="34" y="59"/>
                      <a:pt x="32" y="55"/>
                    </a:cubicBezTo>
                    <a:cubicBezTo>
                      <a:pt x="32" y="54"/>
                      <a:pt x="31" y="54"/>
                      <a:pt x="30" y="53"/>
                    </a:cubicBezTo>
                    <a:cubicBezTo>
                      <a:pt x="33" y="51"/>
                      <a:pt x="34" y="48"/>
                      <a:pt x="32" y="4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1" name="Freeform 81"/>
              <p:cNvSpPr>
                <a:spLocks/>
              </p:cNvSpPr>
              <p:nvPr/>
            </p:nvSpPr>
            <p:spPr bwMode="auto">
              <a:xfrm>
                <a:off x="5079" y="2498"/>
                <a:ext cx="34" cy="34"/>
              </a:xfrm>
              <a:custGeom>
                <a:avLst/>
                <a:gdLst>
                  <a:gd name="T0" fmla="*/ 21 w 21"/>
                  <a:gd name="T1" fmla="*/ 2 h 21"/>
                  <a:gd name="T2" fmla="*/ 0 w 21"/>
                  <a:gd name="T3" fmla="*/ 11 h 21"/>
                  <a:gd name="T4" fmla="*/ 11 w 21"/>
                  <a:gd name="T5" fmla="*/ 34 h 21"/>
                  <a:gd name="T6" fmla="*/ 32 w 21"/>
                  <a:gd name="T7" fmla="*/ 24 h 21"/>
                  <a:gd name="T8" fmla="*/ 34 w 21"/>
                  <a:gd name="T9" fmla="*/ 19 h 21"/>
                  <a:gd name="T10" fmla="*/ 26 w 21"/>
                  <a:gd name="T11" fmla="*/ 3 h 21"/>
                  <a:gd name="T12" fmla="*/ 2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1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2" name="Freeform 82"/>
              <p:cNvSpPr>
                <a:spLocks/>
              </p:cNvSpPr>
              <p:nvPr/>
            </p:nvSpPr>
            <p:spPr bwMode="auto">
              <a:xfrm>
                <a:off x="3587" y="3288"/>
                <a:ext cx="107" cy="124"/>
              </a:xfrm>
              <a:custGeom>
                <a:avLst/>
                <a:gdLst>
                  <a:gd name="T0" fmla="*/ 58 w 66"/>
                  <a:gd name="T1" fmla="*/ 122 h 76"/>
                  <a:gd name="T2" fmla="*/ 3 w 66"/>
                  <a:gd name="T3" fmla="*/ 95 h 76"/>
                  <a:gd name="T4" fmla="*/ 2 w 66"/>
                  <a:gd name="T5" fmla="*/ 90 h 76"/>
                  <a:gd name="T6" fmla="*/ 44 w 66"/>
                  <a:gd name="T7" fmla="*/ 3 h 76"/>
                  <a:gd name="T8" fmla="*/ 49 w 66"/>
                  <a:gd name="T9" fmla="*/ 2 h 76"/>
                  <a:gd name="T10" fmla="*/ 104 w 66"/>
                  <a:gd name="T11" fmla="*/ 28 h 76"/>
                  <a:gd name="T12" fmla="*/ 107 w 66"/>
                  <a:gd name="T13" fmla="*/ 34 h 76"/>
                  <a:gd name="T14" fmla="*/ 65 w 66"/>
                  <a:gd name="T15" fmla="*/ 121 h 76"/>
                  <a:gd name="T16" fmla="*/ 58 w 66"/>
                  <a:gd name="T17" fmla="*/ 122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6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6"/>
                      <a:pt x="1" y="5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1"/>
                      <a:pt x="29" y="0"/>
                      <a:pt x="30" y="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20"/>
                      <a:pt x="66" y="2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5"/>
                      <a:pt x="37" y="76"/>
                      <a:pt x="36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3" name="Freeform 83"/>
              <p:cNvSpPr>
                <a:spLocks/>
              </p:cNvSpPr>
              <p:nvPr/>
            </p:nvSpPr>
            <p:spPr bwMode="auto">
              <a:xfrm>
                <a:off x="3592" y="3368"/>
                <a:ext cx="17" cy="18"/>
              </a:xfrm>
              <a:custGeom>
                <a:avLst/>
                <a:gdLst>
                  <a:gd name="T0" fmla="*/ 17 w 11"/>
                  <a:gd name="T1" fmla="*/ 5 h 11"/>
                  <a:gd name="T2" fmla="*/ 11 w 11"/>
                  <a:gd name="T3" fmla="*/ 18 h 11"/>
                  <a:gd name="T4" fmla="*/ 2 w 11"/>
                  <a:gd name="T5" fmla="*/ 15 h 11"/>
                  <a:gd name="T6" fmla="*/ 0 w 11"/>
                  <a:gd name="T7" fmla="*/ 8 h 11"/>
                  <a:gd name="T8" fmla="*/ 5 w 11"/>
                  <a:gd name="T9" fmla="*/ 0 h 11"/>
                  <a:gd name="T10" fmla="*/ 17 w 11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4" name="Freeform 84"/>
              <p:cNvSpPr>
                <a:spLocks/>
              </p:cNvSpPr>
              <p:nvPr/>
            </p:nvSpPr>
            <p:spPr bwMode="auto">
              <a:xfrm>
                <a:off x="3598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5" name="Freeform 85"/>
              <p:cNvSpPr>
                <a:spLocks/>
              </p:cNvSpPr>
              <p:nvPr/>
            </p:nvSpPr>
            <p:spPr bwMode="auto">
              <a:xfrm>
                <a:off x="3605" y="3337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6" name="Freeform 86"/>
              <p:cNvSpPr>
                <a:spLocks/>
              </p:cNvSpPr>
              <p:nvPr/>
            </p:nvSpPr>
            <p:spPr bwMode="auto">
              <a:xfrm>
                <a:off x="3605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7" name="Freeform 87"/>
              <p:cNvSpPr>
                <a:spLocks/>
              </p:cNvSpPr>
              <p:nvPr/>
            </p:nvSpPr>
            <p:spPr bwMode="auto">
              <a:xfrm>
                <a:off x="3613" y="3360"/>
                <a:ext cx="18" cy="18"/>
              </a:xfrm>
              <a:custGeom>
                <a:avLst/>
                <a:gdLst>
                  <a:gd name="T0" fmla="*/ 18 w 18"/>
                  <a:gd name="T1" fmla="*/ 6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8" name="Freeform 88"/>
              <p:cNvSpPr>
                <a:spLocks/>
              </p:cNvSpPr>
              <p:nvPr/>
            </p:nvSpPr>
            <p:spPr bwMode="auto">
              <a:xfrm>
                <a:off x="3619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9" name="Freeform 89"/>
              <p:cNvSpPr>
                <a:spLocks/>
              </p:cNvSpPr>
              <p:nvPr/>
            </p:nvSpPr>
            <p:spPr bwMode="auto">
              <a:xfrm>
                <a:off x="3613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0" name="Freeform 90"/>
              <p:cNvSpPr>
                <a:spLocks/>
              </p:cNvSpPr>
              <p:nvPr/>
            </p:nvSpPr>
            <p:spPr bwMode="auto">
              <a:xfrm>
                <a:off x="3619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1" name="Freeform 91"/>
              <p:cNvSpPr>
                <a:spLocks/>
              </p:cNvSpPr>
              <p:nvPr/>
            </p:nvSpPr>
            <p:spPr bwMode="auto">
              <a:xfrm>
                <a:off x="3627" y="3292"/>
                <a:ext cx="20" cy="19"/>
              </a:xfrm>
              <a:custGeom>
                <a:avLst/>
                <a:gdLst>
                  <a:gd name="T0" fmla="*/ 20 w 12"/>
                  <a:gd name="T1" fmla="*/ 6 h 12"/>
                  <a:gd name="T2" fmla="*/ 13 w 12"/>
                  <a:gd name="T3" fmla="*/ 19 h 12"/>
                  <a:gd name="T4" fmla="*/ 0 w 12"/>
                  <a:gd name="T5" fmla="*/ 13 h 12"/>
                  <a:gd name="T6" fmla="*/ 5 w 12"/>
                  <a:gd name="T7" fmla="*/ 3 h 12"/>
                  <a:gd name="T8" fmla="*/ 10 w 12"/>
                  <a:gd name="T9" fmla="*/ 2 h 12"/>
                  <a:gd name="T10" fmla="*/ 20 w 12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4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5" y="0"/>
                      <a:pt x="6" y="1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2" name="Freeform 92"/>
              <p:cNvSpPr>
                <a:spLocks/>
              </p:cNvSpPr>
              <p:nvPr/>
            </p:nvSpPr>
            <p:spPr bwMode="auto">
              <a:xfrm>
                <a:off x="3627" y="3329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3" name="Freeform 93"/>
              <p:cNvSpPr>
                <a:spLocks/>
              </p:cNvSpPr>
              <p:nvPr/>
            </p:nvSpPr>
            <p:spPr bwMode="auto">
              <a:xfrm>
                <a:off x="3634" y="331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2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4" name="Freeform 94"/>
              <p:cNvSpPr>
                <a:spLocks/>
              </p:cNvSpPr>
              <p:nvPr/>
            </p:nvSpPr>
            <p:spPr bwMode="auto">
              <a:xfrm>
                <a:off x="3642" y="329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5" name="Freeform 95"/>
              <p:cNvSpPr>
                <a:spLocks/>
              </p:cNvSpPr>
              <p:nvPr/>
            </p:nvSpPr>
            <p:spPr bwMode="auto">
              <a:xfrm>
                <a:off x="3621" y="3382"/>
                <a:ext cx="18" cy="18"/>
              </a:xfrm>
              <a:custGeom>
                <a:avLst/>
                <a:gdLst>
                  <a:gd name="T0" fmla="*/ 18 w 18"/>
                  <a:gd name="T1" fmla="*/ 5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6" name="Freeform 96"/>
              <p:cNvSpPr>
                <a:spLocks/>
              </p:cNvSpPr>
              <p:nvPr/>
            </p:nvSpPr>
            <p:spPr bwMode="auto">
              <a:xfrm>
                <a:off x="3627" y="336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7" name="Freeform 97"/>
              <p:cNvSpPr>
                <a:spLocks/>
              </p:cNvSpPr>
              <p:nvPr/>
            </p:nvSpPr>
            <p:spPr bwMode="auto">
              <a:xfrm>
                <a:off x="3635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8" name="Freeform 98"/>
              <p:cNvSpPr>
                <a:spLocks/>
              </p:cNvSpPr>
              <p:nvPr/>
            </p:nvSpPr>
            <p:spPr bwMode="auto">
              <a:xfrm>
                <a:off x="3635" y="3389"/>
                <a:ext cx="18" cy="18"/>
              </a:xfrm>
              <a:custGeom>
                <a:avLst/>
                <a:gdLst>
                  <a:gd name="T0" fmla="*/ 18 w 11"/>
                  <a:gd name="T1" fmla="*/ 7 h 11"/>
                  <a:gd name="T2" fmla="*/ 15 w 11"/>
                  <a:gd name="T3" fmla="*/ 16 h 11"/>
                  <a:gd name="T4" fmla="*/ 8 w 11"/>
                  <a:gd name="T5" fmla="*/ 18 h 11"/>
                  <a:gd name="T6" fmla="*/ 0 w 11"/>
                  <a:gd name="T7" fmla="*/ 13 h 11"/>
                  <a:gd name="T8" fmla="*/ 5 w 11"/>
                  <a:gd name="T9" fmla="*/ 0 h 11"/>
                  <a:gd name="T10" fmla="*/ 18 w 11"/>
                  <a:gd name="T11" fmla="*/ 7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9" name="Freeform 99"/>
              <p:cNvSpPr>
                <a:spLocks/>
              </p:cNvSpPr>
              <p:nvPr/>
            </p:nvSpPr>
            <p:spPr bwMode="auto">
              <a:xfrm>
                <a:off x="3642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0" name="Freeform 100"/>
              <p:cNvSpPr>
                <a:spLocks/>
              </p:cNvSpPr>
              <p:nvPr/>
            </p:nvSpPr>
            <p:spPr bwMode="auto">
              <a:xfrm>
                <a:off x="3650" y="3358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1" name="Freeform 101"/>
              <p:cNvSpPr>
                <a:spLocks/>
              </p:cNvSpPr>
              <p:nvPr/>
            </p:nvSpPr>
            <p:spPr bwMode="auto">
              <a:xfrm>
                <a:off x="3642" y="3335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2" name="Freeform 102"/>
              <p:cNvSpPr>
                <a:spLocks/>
              </p:cNvSpPr>
              <p:nvPr/>
            </p:nvSpPr>
            <p:spPr bwMode="auto">
              <a:xfrm>
                <a:off x="3650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3" name="Freeform 103"/>
              <p:cNvSpPr>
                <a:spLocks/>
              </p:cNvSpPr>
              <p:nvPr/>
            </p:nvSpPr>
            <p:spPr bwMode="auto">
              <a:xfrm>
                <a:off x="3656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4" name="Freeform 104"/>
              <p:cNvSpPr>
                <a:spLocks/>
              </p:cNvSpPr>
              <p:nvPr/>
            </p:nvSpPr>
            <p:spPr bwMode="auto">
              <a:xfrm>
                <a:off x="3656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5" name="Freeform 105"/>
              <p:cNvSpPr>
                <a:spLocks/>
              </p:cNvSpPr>
              <p:nvPr/>
            </p:nvSpPr>
            <p:spPr bwMode="auto">
              <a:xfrm>
                <a:off x="3665" y="3329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6" name="Freeform 106"/>
              <p:cNvSpPr>
                <a:spLocks/>
              </p:cNvSpPr>
              <p:nvPr/>
            </p:nvSpPr>
            <p:spPr bwMode="auto">
              <a:xfrm>
                <a:off x="3671" y="3313"/>
                <a:ext cx="19" cy="19"/>
              </a:xfrm>
              <a:custGeom>
                <a:avLst/>
                <a:gdLst>
                  <a:gd name="T0" fmla="*/ 17 w 12"/>
                  <a:gd name="T1" fmla="*/ 10 h 12"/>
                  <a:gd name="T2" fmla="*/ 13 w 12"/>
                  <a:gd name="T3" fmla="*/ 19 h 12"/>
                  <a:gd name="T4" fmla="*/ 0 w 12"/>
                  <a:gd name="T5" fmla="*/ 13 h 12"/>
                  <a:gd name="T6" fmla="*/ 6 w 12"/>
                  <a:gd name="T7" fmla="*/ 0 h 12"/>
                  <a:gd name="T8" fmla="*/ 16 w 12"/>
                  <a:gd name="T9" fmla="*/ 5 h 12"/>
                  <a:gd name="T10" fmla="*/ 17 w 12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4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7" name="Freeform 107"/>
              <p:cNvSpPr>
                <a:spLocks/>
              </p:cNvSpPr>
              <p:nvPr/>
            </p:nvSpPr>
            <p:spPr bwMode="auto">
              <a:xfrm>
                <a:off x="3656" y="3146"/>
                <a:ext cx="107" cy="121"/>
              </a:xfrm>
              <a:custGeom>
                <a:avLst/>
                <a:gdLst>
                  <a:gd name="T0" fmla="*/ 58 w 66"/>
                  <a:gd name="T1" fmla="*/ 121 h 75"/>
                  <a:gd name="T2" fmla="*/ 3 w 66"/>
                  <a:gd name="T3" fmla="*/ 94 h 75"/>
                  <a:gd name="T4" fmla="*/ 2 w 66"/>
                  <a:gd name="T5" fmla="*/ 87 h 75"/>
                  <a:gd name="T6" fmla="*/ 44 w 66"/>
                  <a:gd name="T7" fmla="*/ 3 h 75"/>
                  <a:gd name="T8" fmla="*/ 50 w 66"/>
                  <a:gd name="T9" fmla="*/ 0 h 75"/>
                  <a:gd name="T10" fmla="*/ 104 w 66"/>
                  <a:gd name="T11" fmla="*/ 27 h 75"/>
                  <a:gd name="T12" fmla="*/ 107 w 66"/>
                  <a:gd name="T13" fmla="*/ 34 h 75"/>
                  <a:gd name="T14" fmla="*/ 65 w 66"/>
                  <a:gd name="T15" fmla="*/ 118 h 75"/>
                  <a:gd name="T16" fmla="*/ 58 w 66"/>
                  <a:gd name="T17" fmla="*/ 121 h 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5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7"/>
                      <a:pt x="0" y="56"/>
                      <a:pt x="1" y="5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29" y="0"/>
                      <a:pt x="31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19"/>
                      <a:pt x="66" y="21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39" y="75"/>
                      <a:pt x="38" y="75"/>
                      <a:pt x="36" y="7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8" name="Freeform 108"/>
              <p:cNvSpPr>
                <a:spLocks/>
              </p:cNvSpPr>
              <p:nvPr/>
            </p:nvSpPr>
            <p:spPr bwMode="auto">
              <a:xfrm>
                <a:off x="3661" y="3224"/>
                <a:ext cx="18" cy="19"/>
              </a:xfrm>
              <a:custGeom>
                <a:avLst/>
                <a:gdLst>
                  <a:gd name="T0" fmla="*/ 18 w 11"/>
                  <a:gd name="T1" fmla="*/ 6 h 12"/>
                  <a:gd name="T2" fmla="*/ 11 w 11"/>
                  <a:gd name="T3" fmla="*/ 19 h 12"/>
                  <a:gd name="T4" fmla="*/ 3 w 11"/>
                  <a:gd name="T5" fmla="*/ 14 h 12"/>
                  <a:gd name="T6" fmla="*/ 0 w 11"/>
                  <a:gd name="T7" fmla="*/ 10 h 12"/>
                  <a:gd name="T8" fmla="*/ 5 w 11"/>
                  <a:gd name="T9" fmla="*/ 0 h 12"/>
                  <a:gd name="T10" fmla="*/ 18 w 11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4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99" name="Freeform 109"/>
              <p:cNvSpPr>
                <a:spLocks/>
              </p:cNvSpPr>
              <p:nvPr/>
            </p:nvSpPr>
            <p:spPr bwMode="auto">
              <a:xfrm>
                <a:off x="3668" y="3209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0" name="Freeform 110"/>
              <p:cNvSpPr>
                <a:spLocks/>
              </p:cNvSpPr>
              <p:nvPr/>
            </p:nvSpPr>
            <p:spPr bwMode="auto">
              <a:xfrm>
                <a:off x="3674" y="3195"/>
                <a:ext cx="20" cy="17"/>
              </a:xfrm>
              <a:custGeom>
                <a:avLst/>
                <a:gdLst>
                  <a:gd name="T0" fmla="*/ 20 w 20"/>
                  <a:gd name="T1" fmla="*/ 6 h 17"/>
                  <a:gd name="T2" fmla="*/ 13 w 20"/>
                  <a:gd name="T3" fmla="*/ 17 h 17"/>
                  <a:gd name="T4" fmla="*/ 0 w 20"/>
                  <a:gd name="T5" fmla="*/ 13 h 17"/>
                  <a:gd name="T6" fmla="*/ 7 w 20"/>
                  <a:gd name="T7" fmla="*/ 0 h 17"/>
                  <a:gd name="T8" fmla="*/ 20 w 20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6"/>
                    </a:moveTo>
                    <a:lnTo>
                      <a:pt x="13" y="17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1" name="Freeform 111"/>
              <p:cNvSpPr>
                <a:spLocks/>
              </p:cNvSpPr>
              <p:nvPr/>
            </p:nvSpPr>
            <p:spPr bwMode="auto">
              <a:xfrm>
                <a:off x="3674" y="3232"/>
                <a:ext cx="20" cy="18"/>
              </a:xfrm>
              <a:custGeom>
                <a:avLst/>
                <a:gdLst>
                  <a:gd name="T0" fmla="*/ 20 w 20"/>
                  <a:gd name="T1" fmla="*/ 5 h 18"/>
                  <a:gd name="T2" fmla="*/ 13 w 20"/>
                  <a:gd name="T3" fmla="*/ 18 h 18"/>
                  <a:gd name="T4" fmla="*/ 0 w 20"/>
                  <a:gd name="T5" fmla="*/ 13 h 18"/>
                  <a:gd name="T6" fmla="*/ 7 w 20"/>
                  <a:gd name="T7" fmla="*/ 0 h 18"/>
                  <a:gd name="T8" fmla="*/ 20 w 20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2" name="Freeform 112"/>
              <p:cNvSpPr>
                <a:spLocks/>
              </p:cNvSpPr>
              <p:nvPr/>
            </p:nvSpPr>
            <p:spPr bwMode="auto">
              <a:xfrm>
                <a:off x="3682" y="3216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3" name="Freeform 113"/>
              <p:cNvSpPr>
                <a:spLocks/>
              </p:cNvSpPr>
              <p:nvPr/>
            </p:nvSpPr>
            <p:spPr bwMode="auto">
              <a:xfrm>
                <a:off x="3689" y="3201"/>
                <a:ext cx="19" cy="19"/>
              </a:xfrm>
              <a:custGeom>
                <a:avLst/>
                <a:gdLst>
                  <a:gd name="T0" fmla="*/ 19 w 19"/>
                  <a:gd name="T1" fmla="*/ 7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4" name="Freeform 114"/>
              <p:cNvSpPr>
                <a:spLocks/>
              </p:cNvSpPr>
              <p:nvPr/>
            </p:nvSpPr>
            <p:spPr bwMode="auto">
              <a:xfrm>
                <a:off x="3682" y="317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5" name="Freeform 115"/>
              <p:cNvSpPr>
                <a:spLocks/>
              </p:cNvSpPr>
              <p:nvPr/>
            </p:nvSpPr>
            <p:spPr bwMode="auto">
              <a:xfrm>
                <a:off x="3690" y="316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6" name="Freeform 116"/>
              <p:cNvSpPr>
                <a:spLocks/>
              </p:cNvSpPr>
              <p:nvPr/>
            </p:nvSpPr>
            <p:spPr bwMode="auto">
              <a:xfrm>
                <a:off x="3697" y="3149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3 w 12"/>
                  <a:gd name="T3" fmla="*/ 18 h 11"/>
                  <a:gd name="T4" fmla="*/ 0 w 12"/>
                  <a:gd name="T5" fmla="*/ 11 h 11"/>
                  <a:gd name="T6" fmla="*/ 5 w 12"/>
                  <a:gd name="T7" fmla="*/ 3 h 11"/>
                  <a:gd name="T8" fmla="*/ 10 w 12"/>
                  <a:gd name="T9" fmla="*/ 2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7" name="Freeform 117"/>
              <p:cNvSpPr>
                <a:spLocks/>
              </p:cNvSpPr>
              <p:nvPr/>
            </p:nvSpPr>
            <p:spPr bwMode="auto">
              <a:xfrm>
                <a:off x="3697" y="3185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8" name="Freeform 118"/>
              <p:cNvSpPr>
                <a:spLocks/>
              </p:cNvSpPr>
              <p:nvPr/>
            </p:nvSpPr>
            <p:spPr bwMode="auto">
              <a:xfrm>
                <a:off x="3705" y="3170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09" name="Freeform 119"/>
              <p:cNvSpPr>
                <a:spLocks/>
              </p:cNvSpPr>
              <p:nvPr/>
            </p:nvSpPr>
            <p:spPr bwMode="auto">
              <a:xfrm>
                <a:off x="3712" y="315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2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2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0" name="Freeform 120"/>
              <p:cNvSpPr>
                <a:spLocks/>
              </p:cNvSpPr>
              <p:nvPr/>
            </p:nvSpPr>
            <p:spPr bwMode="auto">
              <a:xfrm>
                <a:off x="3690" y="323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1" name="Freeform 121"/>
              <p:cNvSpPr>
                <a:spLocks/>
              </p:cNvSpPr>
              <p:nvPr/>
            </p:nvSpPr>
            <p:spPr bwMode="auto">
              <a:xfrm>
                <a:off x="3697" y="3224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2" name="Freeform 122"/>
              <p:cNvSpPr>
                <a:spLocks/>
              </p:cNvSpPr>
              <p:nvPr/>
            </p:nvSpPr>
            <p:spPr bwMode="auto">
              <a:xfrm>
                <a:off x="3705" y="3209"/>
                <a:ext cx="19" cy="18"/>
              </a:xfrm>
              <a:custGeom>
                <a:avLst/>
                <a:gdLst>
                  <a:gd name="T0" fmla="*/ 19 w 19"/>
                  <a:gd name="T1" fmla="*/ 7 h 18"/>
                  <a:gd name="T2" fmla="*/ 13 w 19"/>
                  <a:gd name="T3" fmla="*/ 18 h 18"/>
                  <a:gd name="T4" fmla="*/ 0 w 19"/>
                  <a:gd name="T5" fmla="*/ 13 h 18"/>
                  <a:gd name="T6" fmla="*/ 7 w 19"/>
                  <a:gd name="T7" fmla="*/ 0 h 18"/>
                  <a:gd name="T8" fmla="*/ 19 w 19"/>
                  <a:gd name="T9" fmla="*/ 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7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3" name="Freeform 123"/>
              <p:cNvSpPr>
                <a:spLocks/>
              </p:cNvSpPr>
              <p:nvPr/>
            </p:nvSpPr>
            <p:spPr bwMode="auto">
              <a:xfrm>
                <a:off x="3705" y="3246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4 w 12"/>
                  <a:gd name="T3" fmla="*/ 15 h 11"/>
                  <a:gd name="T4" fmla="*/ 8 w 12"/>
                  <a:gd name="T5" fmla="*/ 16 h 11"/>
                  <a:gd name="T6" fmla="*/ 0 w 12"/>
                  <a:gd name="T7" fmla="*/ 13 h 11"/>
                  <a:gd name="T8" fmla="*/ 6 w 12"/>
                  <a:gd name="T9" fmla="*/ 0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7" y="11"/>
                      <a:pt x="5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4" name="Freeform 124"/>
              <p:cNvSpPr>
                <a:spLocks/>
              </p:cNvSpPr>
              <p:nvPr/>
            </p:nvSpPr>
            <p:spPr bwMode="auto">
              <a:xfrm>
                <a:off x="3712" y="3230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2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2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5" name="Freeform 125"/>
              <p:cNvSpPr>
                <a:spLocks/>
              </p:cNvSpPr>
              <p:nvPr/>
            </p:nvSpPr>
            <p:spPr bwMode="auto">
              <a:xfrm>
                <a:off x="3720" y="321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6" name="Freeform 126"/>
              <p:cNvSpPr>
                <a:spLocks/>
              </p:cNvSpPr>
              <p:nvPr/>
            </p:nvSpPr>
            <p:spPr bwMode="auto">
              <a:xfrm>
                <a:off x="3713" y="3193"/>
                <a:ext cx="18" cy="19"/>
              </a:xfrm>
              <a:custGeom>
                <a:avLst/>
                <a:gdLst>
                  <a:gd name="T0" fmla="*/ 18 w 18"/>
                  <a:gd name="T1" fmla="*/ 6 h 19"/>
                  <a:gd name="T2" fmla="*/ 13 w 18"/>
                  <a:gd name="T3" fmla="*/ 19 h 19"/>
                  <a:gd name="T4" fmla="*/ 0 w 18"/>
                  <a:gd name="T5" fmla="*/ 13 h 19"/>
                  <a:gd name="T6" fmla="*/ 5 w 18"/>
                  <a:gd name="T7" fmla="*/ 0 h 19"/>
                  <a:gd name="T8" fmla="*/ 18 w 18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7" name="Freeform 127"/>
              <p:cNvSpPr>
                <a:spLocks/>
              </p:cNvSpPr>
              <p:nvPr/>
            </p:nvSpPr>
            <p:spPr bwMode="auto">
              <a:xfrm>
                <a:off x="3720" y="317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8" name="Freeform 128"/>
              <p:cNvSpPr>
                <a:spLocks/>
              </p:cNvSpPr>
              <p:nvPr/>
            </p:nvSpPr>
            <p:spPr bwMode="auto">
              <a:xfrm>
                <a:off x="3728" y="316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19" name="Freeform 129"/>
              <p:cNvSpPr>
                <a:spLocks/>
              </p:cNvSpPr>
              <p:nvPr/>
            </p:nvSpPr>
            <p:spPr bwMode="auto">
              <a:xfrm>
                <a:off x="3726" y="3199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0" name="Freeform 130"/>
              <p:cNvSpPr>
                <a:spLocks/>
              </p:cNvSpPr>
              <p:nvPr/>
            </p:nvSpPr>
            <p:spPr bwMode="auto">
              <a:xfrm>
                <a:off x="3734" y="3185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1" name="Freeform 131"/>
              <p:cNvSpPr>
                <a:spLocks/>
              </p:cNvSpPr>
              <p:nvPr/>
            </p:nvSpPr>
            <p:spPr bwMode="auto">
              <a:xfrm>
                <a:off x="3742" y="3170"/>
                <a:ext cx="18" cy="20"/>
              </a:xfrm>
              <a:custGeom>
                <a:avLst/>
                <a:gdLst>
                  <a:gd name="T0" fmla="*/ 16 w 11"/>
                  <a:gd name="T1" fmla="*/ 10 h 12"/>
                  <a:gd name="T2" fmla="*/ 13 w 11"/>
                  <a:gd name="T3" fmla="*/ 20 h 12"/>
                  <a:gd name="T4" fmla="*/ 0 w 11"/>
                  <a:gd name="T5" fmla="*/ 13 h 12"/>
                  <a:gd name="T6" fmla="*/ 5 w 11"/>
                  <a:gd name="T7" fmla="*/ 0 h 12"/>
                  <a:gd name="T8" fmla="*/ 15 w 11"/>
                  <a:gd name="T9" fmla="*/ 5 h 12"/>
                  <a:gd name="T10" fmla="*/ 16 w 11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5"/>
                      <a:pt x="10" y="6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2" name="Freeform 132"/>
              <p:cNvSpPr>
                <a:spLocks/>
              </p:cNvSpPr>
              <p:nvPr/>
            </p:nvSpPr>
            <p:spPr bwMode="auto">
              <a:xfrm>
                <a:off x="3627" y="3242"/>
                <a:ext cx="107" cy="72"/>
              </a:xfrm>
              <a:custGeom>
                <a:avLst/>
                <a:gdLst>
                  <a:gd name="T0" fmla="*/ 10 w 66"/>
                  <a:gd name="T1" fmla="*/ 8 h 45"/>
                  <a:gd name="T2" fmla="*/ 2 w 66"/>
                  <a:gd name="T3" fmla="*/ 24 h 45"/>
                  <a:gd name="T4" fmla="*/ 6 w 66"/>
                  <a:gd name="T5" fmla="*/ 37 h 45"/>
                  <a:gd name="T6" fmla="*/ 73 w 66"/>
                  <a:gd name="T7" fmla="*/ 69 h 45"/>
                  <a:gd name="T8" fmla="*/ 86 w 66"/>
                  <a:gd name="T9" fmla="*/ 67 h 45"/>
                  <a:gd name="T10" fmla="*/ 89 w 66"/>
                  <a:gd name="T11" fmla="*/ 69 h 45"/>
                  <a:gd name="T12" fmla="*/ 105 w 66"/>
                  <a:gd name="T13" fmla="*/ 64 h 45"/>
                  <a:gd name="T14" fmla="*/ 99 w 66"/>
                  <a:gd name="T15" fmla="*/ 48 h 45"/>
                  <a:gd name="T16" fmla="*/ 96 w 66"/>
                  <a:gd name="T17" fmla="*/ 46 h 45"/>
                  <a:gd name="T18" fmla="*/ 89 w 66"/>
                  <a:gd name="T19" fmla="*/ 35 h 45"/>
                  <a:gd name="T20" fmla="*/ 24 w 66"/>
                  <a:gd name="T21" fmla="*/ 3 h 45"/>
                  <a:gd name="T22" fmla="*/ 10 w 66"/>
                  <a:gd name="T23" fmla="*/ 8 h 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45">
                    <a:moveTo>
                      <a:pt x="6" y="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1" y="22"/>
                      <a:pt x="4" y="2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8" y="45"/>
                      <a:pt x="51" y="44"/>
                      <a:pt x="53" y="42"/>
                    </a:cubicBezTo>
                    <a:cubicBezTo>
                      <a:pt x="53" y="42"/>
                      <a:pt x="54" y="43"/>
                      <a:pt x="55" y="43"/>
                    </a:cubicBezTo>
                    <a:cubicBezTo>
                      <a:pt x="58" y="45"/>
                      <a:pt x="63" y="43"/>
                      <a:pt x="65" y="40"/>
                    </a:cubicBezTo>
                    <a:cubicBezTo>
                      <a:pt x="66" y="36"/>
                      <a:pt x="65" y="32"/>
                      <a:pt x="61" y="30"/>
                    </a:cubicBezTo>
                    <a:cubicBezTo>
                      <a:pt x="60" y="29"/>
                      <a:pt x="60" y="29"/>
                      <a:pt x="59" y="29"/>
                    </a:cubicBezTo>
                    <a:cubicBezTo>
                      <a:pt x="59" y="26"/>
                      <a:pt x="58" y="23"/>
                      <a:pt x="55" y="2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2"/>
                      <a:pt x="6" y="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3" name="Freeform 133"/>
              <p:cNvSpPr>
                <a:spLocks/>
              </p:cNvSpPr>
              <p:nvPr/>
            </p:nvSpPr>
            <p:spPr bwMode="auto">
              <a:xfrm>
                <a:off x="3597" y="3222"/>
                <a:ext cx="45" cy="58"/>
              </a:xfrm>
              <a:custGeom>
                <a:avLst/>
                <a:gdLst>
                  <a:gd name="T0" fmla="*/ 23 w 28"/>
                  <a:gd name="T1" fmla="*/ 2 h 36"/>
                  <a:gd name="T2" fmla="*/ 2 w 28"/>
                  <a:gd name="T3" fmla="*/ 45 h 36"/>
                  <a:gd name="T4" fmla="*/ 3 w 28"/>
                  <a:gd name="T5" fmla="*/ 48 h 36"/>
                  <a:gd name="T6" fmla="*/ 19 w 28"/>
                  <a:gd name="T7" fmla="*/ 56 h 36"/>
                  <a:gd name="T8" fmla="*/ 23 w 28"/>
                  <a:gd name="T9" fmla="*/ 55 h 36"/>
                  <a:gd name="T10" fmla="*/ 43 w 28"/>
                  <a:gd name="T11" fmla="*/ 13 h 36"/>
                  <a:gd name="T12" fmla="*/ 42 w 28"/>
                  <a:gd name="T13" fmla="*/ 8 h 36"/>
                  <a:gd name="T14" fmla="*/ 26 w 28"/>
                  <a:gd name="T15" fmla="*/ 0 h 36"/>
                  <a:gd name="T16" fmla="*/ 23 w 28"/>
                  <a:gd name="T17" fmla="*/ 2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14" y="1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1" y="30"/>
                      <a:pt x="2" y="30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5"/>
                      <a:pt x="14" y="34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7" y="6"/>
                      <a:pt x="2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4" name="Freeform 134"/>
              <p:cNvSpPr>
                <a:spLocks/>
              </p:cNvSpPr>
              <p:nvPr/>
            </p:nvSpPr>
            <p:spPr bwMode="auto">
              <a:xfrm>
                <a:off x="3634" y="3242"/>
                <a:ext cx="100" cy="63"/>
              </a:xfrm>
              <a:custGeom>
                <a:avLst/>
                <a:gdLst>
                  <a:gd name="T0" fmla="*/ 3 w 62"/>
                  <a:gd name="T1" fmla="*/ 8 h 39"/>
                  <a:gd name="T2" fmla="*/ 0 w 62"/>
                  <a:gd name="T3" fmla="*/ 16 h 39"/>
                  <a:gd name="T4" fmla="*/ 98 w 62"/>
                  <a:gd name="T5" fmla="*/ 63 h 39"/>
                  <a:gd name="T6" fmla="*/ 92 w 62"/>
                  <a:gd name="T7" fmla="*/ 48 h 39"/>
                  <a:gd name="T8" fmla="*/ 89 w 62"/>
                  <a:gd name="T9" fmla="*/ 47 h 39"/>
                  <a:gd name="T10" fmla="*/ 82 w 62"/>
                  <a:gd name="T11" fmla="*/ 36 h 39"/>
                  <a:gd name="T12" fmla="*/ 18 w 62"/>
                  <a:gd name="T13" fmla="*/ 3 h 39"/>
                  <a:gd name="T14" fmla="*/ 3 w 62"/>
                  <a:gd name="T15" fmla="*/ 8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2" y="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2" y="36"/>
                      <a:pt x="61" y="31"/>
                      <a:pt x="57" y="30"/>
                    </a:cubicBezTo>
                    <a:cubicBezTo>
                      <a:pt x="56" y="29"/>
                      <a:pt x="56" y="29"/>
                      <a:pt x="55" y="29"/>
                    </a:cubicBezTo>
                    <a:cubicBezTo>
                      <a:pt x="55" y="26"/>
                      <a:pt x="54" y="23"/>
                      <a:pt x="51" y="2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4" y="2"/>
                      <a:pt x="2" y="5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5" name="Freeform 135"/>
              <p:cNvSpPr>
                <a:spLocks/>
              </p:cNvSpPr>
              <p:nvPr/>
            </p:nvSpPr>
            <p:spPr bwMode="auto">
              <a:xfrm>
                <a:off x="3608" y="3222"/>
                <a:ext cx="34" cy="34"/>
              </a:xfrm>
              <a:custGeom>
                <a:avLst/>
                <a:gdLst>
                  <a:gd name="T0" fmla="*/ 11 w 21"/>
                  <a:gd name="T1" fmla="*/ 2 h 21"/>
                  <a:gd name="T2" fmla="*/ 0 w 21"/>
                  <a:gd name="T3" fmla="*/ 23 h 21"/>
                  <a:gd name="T4" fmla="*/ 23 w 21"/>
                  <a:gd name="T5" fmla="*/ 34 h 21"/>
                  <a:gd name="T6" fmla="*/ 32 w 21"/>
                  <a:gd name="T7" fmla="*/ 13 h 21"/>
                  <a:gd name="T8" fmla="*/ 31 w 21"/>
                  <a:gd name="T9" fmla="*/ 8 h 21"/>
                  <a:gd name="T10" fmla="*/ 15 w 21"/>
                  <a:gd name="T11" fmla="*/ 0 h 21"/>
                  <a:gd name="T12" fmla="*/ 1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7" y="1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6" name="Freeform 136"/>
              <p:cNvSpPr>
                <a:spLocks/>
              </p:cNvSpPr>
              <p:nvPr/>
            </p:nvSpPr>
            <p:spPr bwMode="auto">
              <a:xfrm>
                <a:off x="4957" y="3321"/>
                <a:ext cx="99" cy="95"/>
              </a:xfrm>
              <a:custGeom>
                <a:avLst/>
                <a:gdLst>
                  <a:gd name="T0" fmla="*/ 2 w 61"/>
                  <a:gd name="T1" fmla="*/ 40 h 59"/>
                  <a:gd name="T2" fmla="*/ 31 w 61"/>
                  <a:gd name="T3" fmla="*/ 3 h 59"/>
                  <a:gd name="T4" fmla="*/ 37 w 61"/>
                  <a:gd name="T5" fmla="*/ 2 h 59"/>
                  <a:gd name="T6" fmla="*/ 96 w 61"/>
                  <a:gd name="T7" fmla="*/ 50 h 59"/>
                  <a:gd name="T8" fmla="*/ 97 w 61"/>
                  <a:gd name="T9" fmla="*/ 55 h 59"/>
                  <a:gd name="T10" fmla="*/ 67 w 61"/>
                  <a:gd name="T11" fmla="*/ 92 h 59"/>
                  <a:gd name="T12" fmla="*/ 62 w 61"/>
                  <a:gd name="T13" fmla="*/ 93 h 59"/>
                  <a:gd name="T14" fmla="*/ 2 w 61"/>
                  <a:gd name="T15" fmla="*/ 45 h 59"/>
                  <a:gd name="T16" fmla="*/ 2 w 61"/>
                  <a:gd name="T17" fmla="*/ 40 h 5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1" h="59">
                    <a:moveTo>
                      <a:pt x="1" y="2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2" y="0"/>
                      <a:pt x="23" y="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0" y="31"/>
                      <a:pt x="61" y="33"/>
                      <a:pt x="60" y="34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9"/>
                      <a:pt x="38" y="5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6"/>
                      <a:pt x="1" y="2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7" name="Freeform 137"/>
              <p:cNvSpPr>
                <a:spLocks/>
              </p:cNvSpPr>
              <p:nvPr/>
            </p:nvSpPr>
            <p:spPr bwMode="auto">
              <a:xfrm>
                <a:off x="4983" y="3324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8 h 10"/>
                  <a:gd name="T4" fmla="*/ 7 w 10"/>
                  <a:gd name="T5" fmla="*/ 2 h 10"/>
                  <a:gd name="T6" fmla="*/ 10 w 10"/>
                  <a:gd name="T7" fmla="*/ 2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8" name="Freeform 138"/>
              <p:cNvSpPr>
                <a:spLocks/>
              </p:cNvSpPr>
              <p:nvPr/>
            </p:nvSpPr>
            <p:spPr bwMode="auto">
              <a:xfrm>
                <a:off x="4995" y="333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29" name="Freeform 139"/>
              <p:cNvSpPr>
                <a:spLocks/>
              </p:cNvSpPr>
              <p:nvPr/>
            </p:nvSpPr>
            <p:spPr bwMode="auto">
              <a:xfrm>
                <a:off x="5004" y="3340"/>
                <a:ext cx="17" cy="17"/>
              </a:xfrm>
              <a:custGeom>
                <a:avLst/>
                <a:gdLst>
                  <a:gd name="T0" fmla="*/ 10 w 17"/>
                  <a:gd name="T1" fmla="*/ 17 h 17"/>
                  <a:gd name="T2" fmla="*/ 0 w 17"/>
                  <a:gd name="T3" fmla="*/ 10 h 17"/>
                  <a:gd name="T4" fmla="*/ 9 w 17"/>
                  <a:gd name="T5" fmla="*/ 0 h 17"/>
                  <a:gd name="T6" fmla="*/ 17 w 17"/>
                  <a:gd name="T7" fmla="*/ 8 h 17"/>
                  <a:gd name="T8" fmla="*/ 10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0" y="17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17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0" name="Freeform 140"/>
              <p:cNvSpPr>
                <a:spLocks/>
              </p:cNvSpPr>
              <p:nvPr/>
            </p:nvSpPr>
            <p:spPr bwMode="auto">
              <a:xfrm>
                <a:off x="4975" y="3334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1" name="Freeform 141"/>
              <p:cNvSpPr>
                <a:spLocks/>
              </p:cNvSpPr>
              <p:nvPr/>
            </p:nvSpPr>
            <p:spPr bwMode="auto">
              <a:xfrm>
                <a:off x="4987" y="334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2" name="Freeform 142"/>
              <p:cNvSpPr>
                <a:spLocks/>
              </p:cNvSpPr>
              <p:nvPr/>
            </p:nvSpPr>
            <p:spPr bwMode="auto">
              <a:xfrm>
                <a:off x="4996" y="3350"/>
                <a:ext cx="18" cy="18"/>
              </a:xfrm>
              <a:custGeom>
                <a:avLst/>
                <a:gdLst>
                  <a:gd name="T0" fmla="*/ 10 w 18"/>
                  <a:gd name="T1" fmla="*/ 18 h 18"/>
                  <a:gd name="T2" fmla="*/ 0 w 18"/>
                  <a:gd name="T3" fmla="*/ 10 h 18"/>
                  <a:gd name="T4" fmla="*/ 8 w 18"/>
                  <a:gd name="T5" fmla="*/ 0 h 18"/>
                  <a:gd name="T6" fmla="*/ 18 w 18"/>
                  <a:gd name="T7" fmla="*/ 8 h 18"/>
                  <a:gd name="T8" fmla="*/ 10 w 18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3" name="Freeform 143"/>
              <p:cNvSpPr>
                <a:spLocks/>
              </p:cNvSpPr>
              <p:nvPr/>
            </p:nvSpPr>
            <p:spPr bwMode="auto">
              <a:xfrm>
                <a:off x="5016" y="335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4" name="Freeform 144"/>
              <p:cNvSpPr>
                <a:spLocks/>
              </p:cNvSpPr>
              <p:nvPr/>
            </p:nvSpPr>
            <p:spPr bwMode="auto">
              <a:xfrm>
                <a:off x="5027" y="335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5" name="Freeform 145"/>
              <p:cNvSpPr>
                <a:spLocks/>
              </p:cNvSpPr>
              <p:nvPr/>
            </p:nvSpPr>
            <p:spPr bwMode="auto">
              <a:xfrm>
                <a:off x="5037" y="3366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10 h 10"/>
                  <a:gd name="T4" fmla="*/ 8 w 10"/>
                  <a:gd name="T5" fmla="*/ 0 h 10"/>
                  <a:gd name="T6" fmla="*/ 14 w 10"/>
                  <a:gd name="T7" fmla="*/ 5 h 10"/>
                  <a:gd name="T8" fmla="*/ 14 w 10"/>
                  <a:gd name="T9" fmla="*/ 10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6" name="Freeform 146"/>
              <p:cNvSpPr>
                <a:spLocks/>
              </p:cNvSpPr>
              <p:nvPr/>
            </p:nvSpPr>
            <p:spPr bwMode="auto">
              <a:xfrm>
                <a:off x="5008" y="33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7" name="Freeform 147"/>
              <p:cNvSpPr>
                <a:spLocks/>
              </p:cNvSpPr>
              <p:nvPr/>
            </p:nvSpPr>
            <p:spPr bwMode="auto">
              <a:xfrm>
                <a:off x="5019" y="336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8" name="Freeform 148"/>
              <p:cNvSpPr>
                <a:spLocks/>
              </p:cNvSpPr>
              <p:nvPr/>
            </p:nvSpPr>
            <p:spPr bwMode="auto">
              <a:xfrm>
                <a:off x="5029" y="337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39" name="Freeform 149"/>
              <p:cNvSpPr>
                <a:spLocks/>
              </p:cNvSpPr>
              <p:nvPr/>
            </p:nvSpPr>
            <p:spPr bwMode="auto">
              <a:xfrm>
                <a:off x="4967" y="334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0" name="Freeform 150"/>
              <p:cNvSpPr>
                <a:spLocks/>
              </p:cNvSpPr>
              <p:nvPr/>
            </p:nvSpPr>
            <p:spPr bwMode="auto">
              <a:xfrm>
                <a:off x="4978" y="3353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7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1" name="Freeform 151"/>
              <p:cNvSpPr>
                <a:spLocks/>
              </p:cNvSpPr>
              <p:nvPr/>
            </p:nvSpPr>
            <p:spPr bwMode="auto">
              <a:xfrm>
                <a:off x="4988" y="3361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2" name="Freeform 152"/>
              <p:cNvSpPr>
                <a:spLocks/>
              </p:cNvSpPr>
              <p:nvPr/>
            </p:nvSpPr>
            <p:spPr bwMode="auto">
              <a:xfrm>
                <a:off x="4961" y="3355"/>
                <a:ext cx="14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6 w 9"/>
                  <a:gd name="T7" fmla="*/ 0 h 10"/>
                  <a:gd name="T8" fmla="*/ 14 w 9"/>
                  <a:gd name="T9" fmla="*/ 6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3" name="Freeform 153"/>
              <p:cNvSpPr>
                <a:spLocks/>
              </p:cNvSpPr>
              <p:nvPr/>
            </p:nvSpPr>
            <p:spPr bwMode="auto">
              <a:xfrm>
                <a:off x="4970" y="3363"/>
                <a:ext cx="17" cy="16"/>
              </a:xfrm>
              <a:custGeom>
                <a:avLst/>
                <a:gdLst>
                  <a:gd name="T0" fmla="*/ 8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8 h 16"/>
                  <a:gd name="T8" fmla="*/ 8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8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4" name="Freeform 154"/>
              <p:cNvSpPr>
                <a:spLocks/>
              </p:cNvSpPr>
              <p:nvPr/>
            </p:nvSpPr>
            <p:spPr bwMode="auto">
              <a:xfrm>
                <a:off x="4980" y="337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5" name="Freeform 155"/>
              <p:cNvSpPr>
                <a:spLocks/>
              </p:cNvSpPr>
              <p:nvPr/>
            </p:nvSpPr>
            <p:spPr bwMode="auto">
              <a:xfrm>
                <a:off x="5000" y="3369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9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9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6" name="Freeform 156"/>
              <p:cNvSpPr>
                <a:spLocks/>
              </p:cNvSpPr>
              <p:nvPr/>
            </p:nvSpPr>
            <p:spPr bwMode="auto">
              <a:xfrm>
                <a:off x="5009" y="337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7" name="Freeform 157"/>
              <p:cNvSpPr>
                <a:spLocks/>
              </p:cNvSpPr>
              <p:nvPr/>
            </p:nvSpPr>
            <p:spPr bwMode="auto">
              <a:xfrm>
                <a:off x="5021" y="338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8" name="Freeform 158"/>
              <p:cNvSpPr>
                <a:spLocks/>
              </p:cNvSpPr>
              <p:nvPr/>
            </p:nvSpPr>
            <p:spPr bwMode="auto">
              <a:xfrm>
                <a:off x="4991" y="3381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8 h 16"/>
                  <a:gd name="T4" fmla="*/ 7 w 17"/>
                  <a:gd name="T5" fmla="*/ 0 h 16"/>
                  <a:gd name="T6" fmla="*/ 17 w 17"/>
                  <a:gd name="T7" fmla="*/ 6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7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49" name="Freeform 159"/>
              <p:cNvSpPr>
                <a:spLocks/>
              </p:cNvSpPr>
              <p:nvPr/>
            </p:nvSpPr>
            <p:spPr bwMode="auto">
              <a:xfrm>
                <a:off x="5001" y="338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0" name="Freeform 160"/>
              <p:cNvSpPr>
                <a:spLocks/>
              </p:cNvSpPr>
              <p:nvPr/>
            </p:nvSpPr>
            <p:spPr bwMode="auto">
              <a:xfrm>
                <a:off x="5013" y="3397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8 h 10"/>
                  <a:gd name="T8" fmla="*/ 11 w 10"/>
                  <a:gd name="T9" fmla="*/ 14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1" name="Freeform 161"/>
              <p:cNvSpPr>
                <a:spLocks/>
              </p:cNvSpPr>
              <p:nvPr/>
            </p:nvSpPr>
            <p:spPr bwMode="auto">
              <a:xfrm>
                <a:off x="5058" y="3402"/>
                <a:ext cx="97" cy="94"/>
              </a:xfrm>
              <a:custGeom>
                <a:avLst/>
                <a:gdLst>
                  <a:gd name="T0" fmla="*/ 0 w 60"/>
                  <a:gd name="T1" fmla="*/ 41 h 58"/>
                  <a:gd name="T2" fmla="*/ 31 w 60"/>
                  <a:gd name="T3" fmla="*/ 2 h 58"/>
                  <a:gd name="T4" fmla="*/ 36 w 60"/>
                  <a:gd name="T5" fmla="*/ 0 h 58"/>
                  <a:gd name="T6" fmla="*/ 95 w 60"/>
                  <a:gd name="T7" fmla="*/ 49 h 58"/>
                  <a:gd name="T8" fmla="*/ 97 w 60"/>
                  <a:gd name="T9" fmla="*/ 53 h 58"/>
                  <a:gd name="T10" fmla="*/ 66 w 60"/>
                  <a:gd name="T11" fmla="*/ 92 h 58"/>
                  <a:gd name="T12" fmla="*/ 61 w 60"/>
                  <a:gd name="T13" fmla="*/ 92 h 58"/>
                  <a:gd name="T14" fmla="*/ 2 w 60"/>
                  <a:gd name="T15" fmla="*/ 45 h 58"/>
                  <a:gd name="T16" fmla="*/ 0 w 60"/>
                  <a:gd name="T17" fmla="*/ 41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58">
                    <a:moveTo>
                      <a:pt x="0" y="2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60" y="31"/>
                      <a:pt x="60" y="32"/>
                      <a:pt x="60" y="33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8"/>
                      <a:pt x="38" y="5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2" name="Freeform 162"/>
              <p:cNvSpPr>
                <a:spLocks/>
              </p:cNvSpPr>
              <p:nvPr/>
            </p:nvSpPr>
            <p:spPr bwMode="auto">
              <a:xfrm>
                <a:off x="5084" y="3405"/>
                <a:ext cx="16" cy="15"/>
              </a:xfrm>
              <a:custGeom>
                <a:avLst/>
                <a:gdLst>
                  <a:gd name="T0" fmla="*/ 10 w 10"/>
                  <a:gd name="T1" fmla="*/ 15 h 9"/>
                  <a:gd name="T2" fmla="*/ 0 w 10"/>
                  <a:gd name="T3" fmla="*/ 8 h 9"/>
                  <a:gd name="T4" fmla="*/ 5 w 10"/>
                  <a:gd name="T5" fmla="*/ 2 h 9"/>
                  <a:gd name="T6" fmla="*/ 10 w 10"/>
                  <a:gd name="T7" fmla="*/ 0 h 9"/>
                  <a:gd name="T8" fmla="*/ 16 w 10"/>
                  <a:gd name="T9" fmla="*/ 7 h 9"/>
                  <a:gd name="T10" fmla="*/ 10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3" name="Freeform 163"/>
              <p:cNvSpPr>
                <a:spLocks/>
              </p:cNvSpPr>
              <p:nvPr/>
            </p:nvSpPr>
            <p:spPr bwMode="auto">
              <a:xfrm>
                <a:off x="5095" y="3412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4" name="Freeform 164"/>
              <p:cNvSpPr>
                <a:spLocks/>
              </p:cNvSpPr>
              <p:nvPr/>
            </p:nvSpPr>
            <p:spPr bwMode="auto">
              <a:xfrm>
                <a:off x="5105" y="342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5" name="Freeform 165"/>
              <p:cNvSpPr>
                <a:spLocks/>
              </p:cNvSpPr>
              <p:nvPr/>
            </p:nvSpPr>
            <p:spPr bwMode="auto">
              <a:xfrm>
                <a:off x="5076" y="3413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6" name="Freeform 166"/>
              <p:cNvSpPr>
                <a:spLocks/>
              </p:cNvSpPr>
              <p:nvPr/>
            </p:nvSpPr>
            <p:spPr bwMode="auto">
              <a:xfrm>
                <a:off x="5087" y="342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7" name="Freeform 167"/>
              <p:cNvSpPr>
                <a:spLocks/>
              </p:cNvSpPr>
              <p:nvPr/>
            </p:nvSpPr>
            <p:spPr bwMode="auto">
              <a:xfrm>
                <a:off x="5097" y="343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8" name="Freeform 168"/>
              <p:cNvSpPr>
                <a:spLocks/>
              </p:cNvSpPr>
              <p:nvPr/>
            </p:nvSpPr>
            <p:spPr bwMode="auto">
              <a:xfrm>
                <a:off x="5116" y="3429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8 h 17"/>
                  <a:gd name="T4" fmla="*/ 7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59" name="Freeform 169"/>
              <p:cNvSpPr>
                <a:spLocks/>
              </p:cNvSpPr>
              <p:nvPr/>
            </p:nvSpPr>
            <p:spPr bwMode="auto">
              <a:xfrm>
                <a:off x="5126" y="3437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0" name="Freeform 170"/>
              <p:cNvSpPr>
                <a:spLocks/>
              </p:cNvSpPr>
              <p:nvPr/>
            </p:nvSpPr>
            <p:spPr bwMode="auto">
              <a:xfrm>
                <a:off x="5137" y="3446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7 w 9"/>
                  <a:gd name="T5" fmla="*/ 0 h 10"/>
                  <a:gd name="T6" fmla="*/ 13 w 9"/>
                  <a:gd name="T7" fmla="*/ 5 h 10"/>
                  <a:gd name="T8" fmla="*/ 15 w 9"/>
                  <a:gd name="T9" fmla="*/ 10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1" name="Freeform 171"/>
              <p:cNvSpPr>
                <a:spLocks/>
              </p:cNvSpPr>
              <p:nvPr/>
            </p:nvSpPr>
            <p:spPr bwMode="auto">
              <a:xfrm>
                <a:off x="5108" y="343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2" name="Freeform 172"/>
              <p:cNvSpPr>
                <a:spLocks/>
              </p:cNvSpPr>
              <p:nvPr/>
            </p:nvSpPr>
            <p:spPr bwMode="auto">
              <a:xfrm>
                <a:off x="5118" y="3447"/>
                <a:ext cx="18" cy="16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10 h 16"/>
                  <a:gd name="T4" fmla="*/ 8 w 18"/>
                  <a:gd name="T5" fmla="*/ 0 h 16"/>
                  <a:gd name="T6" fmla="*/ 18 w 18"/>
                  <a:gd name="T7" fmla="*/ 8 h 16"/>
                  <a:gd name="T8" fmla="*/ 10 w 18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3" name="Freeform 173"/>
              <p:cNvSpPr>
                <a:spLocks/>
              </p:cNvSpPr>
              <p:nvPr/>
            </p:nvSpPr>
            <p:spPr bwMode="auto">
              <a:xfrm>
                <a:off x="5129" y="3455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7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4" name="Freeform 174"/>
              <p:cNvSpPr>
                <a:spLocks/>
              </p:cNvSpPr>
              <p:nvPr/>
            </p:nvSpPr>
            <p:spPr bwMode="auto">
              <a:xfrm>
                <a:off x="5068" y="342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5" name="Freeform 175"/>
              <p:cNvSpPr>
                <a:spLocks/>
              </p:cNvSpPr>
              <p:nvPr/>
            </p:nvSpPr>
            <p:spPr bwMode="auto">
              <a:xfrm>
                <a:off x="5079" y="343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6" name="Freeform 176"/>
              <p:cNvSpPr>
                <a:spLocks/>
              </p:cNvSpPr>
              <p:nvPr/>
            </p:nvSpPr>
            <p:spPr bwMode="auto">
              <a:xfrm>
                <a:off x="5089" y="344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7" name="Freeform 177"/>
              <p:cNvSpPr>
                <a:spLocks/>
              </p:cNvSpPr>
              <p:nvPr/>
            </p:nvSpPr>
            <p:spPr bwMode="auto">
              <a:xfrm>
                <a:off x="5061" y="3434"/>
                <a:ext cx="15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5 w 9"/>
                  <a:gd name="T7" fmla="*/ 0 h 10"/>
                  <a:gd name="T8" fmla="*/ 15 w 9"/>
                  <a:gd name="T9" fmla="*/ 8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8" name="Freeform 178"/>
              <p:cNvSpPr>
                <a:spLocks/>
              </p:cNvSpPr>
              <p:nvPr/>
            </p:nvSpPr>
            <p:spPr bwMode="auto">
              <a:xfrm>
                <a:off x="5071" y="3442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8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69" name="Freeform 179"/>
              <p:cNvSpPr>
                <a:spLocks/>
              </p:cNvSpPr>
              <p:nvPr/>
            </p:nvSpPr>
            <p:spPr bwMode="auto">
              <a:xfrm>
                <a:off x="5081" y="345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0" name="Freeform 180"/>
              <p:cNvSpPr>
                <a:spLocks/>
              </p:cNvSpPr>
              <p:nvPr/>
            </p:nvSpPr>
            <p:spPr bwMode="auto">
              <a:xfrm>
                <a:off x="5100" y="3450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9 h 17"/>
                  <a:gd name="T4" fmla="*/ 6 w 16"/>
                  <a:gd name="T5" fmla="*/ 0 h 17"/>
                  <a:gd name="T6" fmla="*/ 16 w 16"/>
                  <a:gd name="T7" fmla="*/ 7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1" name="Freeform 181"/>
              <p:cNvSpPr>
                <a:spLocks/>
              </p:cNvSpPr>
              <p:nvPr/>
            </p:nvSpPr>
            <p:spPr bwMode="auto">
              <a:xfrm>
                <a:off x="5110" y="3459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2" name="Freeform 182"/>
              <p:cNvSpPr>
                <a:spLocks/>
              </p:cNvSpPr>
              <p:nvPr/>
            </p:nvSpPr>
            <p:spPr bwMode="auto">
              <a:xfrm>
                <a:off x="5121" y="346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3" name="Freeform 183"/>
              <p:cNvSpPr>
                <a:spLocks/>
              </p:cNvSpPr>
              <p:nvPr/>
            </p:nvSpPr>
            <p:spPr bwMode="auto">
              <a:xfrm>
                <a:off x="5092" y="3460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4" name="Freeform 184"/>
              <p:cNvSpPr>
                <a:spLocks/>
              </p:cNvSpPr>
              <p:nvPr/>
            </p:nvSpPr>
            <p:spPr bwMode="auto">
              <a:xfrm>
                <a:off x="5102" y="3468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5" name="Freeform 185"/>
              <p:cNvSpPr>
                <a:spLocks/>
              </p:cNvSpPr>
              <p:nvPr/>
            </p:nvSpPr>
            <p:spPr bwMode="auto">
              <a:xfrm>
                <a:off x="5113" y="3476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9 h 10"/>
                  <a:gd name="T8" fmla="*/ 11 w 10"/>
                  <a:gd name="T9" fmla="*/ 15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6" name="Freeform 186"/>
              <p:cNvSpPr>
                <a:spLocks/>
              </p:cNvSpPr>
              <p:nvPr/>
            </p:nvSpPr>
            <p:spPr bwMode="auto">
              <a:xfrm>
                <a:off x="5021" y="3371"/>
                <a:ext cx="69" cy="81"/>
              </a:xfrm>
              <a:custGeom>
                <a:avLst/>
                <a:gdLst>
                  <a:gd name="T0" fmla="*/ 64 w 43"/>
                  <a:gd name="T1" fmla="*/ 13 h 50"/>
                  <a:gd name="T2" fmla="*/ 53 w 43"/>
                  <a:gd name="T3" fmla="*/ 3 h 50"/>
                  <a:gd name="T4" fmla="*/ 42 w 43"/>
                  <a:gd name="T5" fmla="*/ 5 h 50"/>
                  <a:gd name="T6" fmla="*/ 5 w 43"/>
                  <a:gd name="T7" fmla="*/ 50 h 50"/>
                  <a:gd name="T8" fmla="*/ 5 w 43"/>
                  <a:gd name="T9" fmla="*/ 62 h 50"/>
                  <a:gd name="T10" fmla="*/ 3 w 43"/>
                  <a:gd name="T11" fmla="*/ 63 h 50"/>
                  <a:gd name="T12" fmla="*/ 5 w 43"/>
                  <a:gd name="T13" fmla="*/ 78 h 50"/>
                  <a:gd name="T14" fmla="*/ 18 w 43"/>
                  <a:gd name="T15" fmla="*/ 76 h 50"/>
                  <a:gd name="T16" fmla="*/ 19 w 43"/>
                  <a:gd name="T17" fmla="*/ 73 h 50"/>
                  <a:gd name="T18" fmla="*/ 29 w 43"/>
                  <a:gd name="T19" fmla="*/ 70 h 50"/>
                  <a:gd name="T20" fmla="*/ 66 w 43"/>
                  <a:gd name="T21" fmla="*/ 24 h 50"/>
                  <a:gd name="T22" fmla="*/ 64 w 43"/>
                  <a:gd name="T23" fmla="*/ 13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" h="50">
                    <a:moveTo>
                      <a:pt x="40" y="8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28" y="1"/>
                      <a:pt x="26" y="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3"/>
                      <a:pt x="2" y="36"/>
                      <a:pt x="3" y="38"/>
                    </a:cubicBezTo>
                    <a:cubicBezTo>
                      <a:pt x="3" y="38"/>
                      <a:pt x="2" y="39"/>
                      <a:pt x="2" y="39"/>
                    </a:cubicBezTo>
                    <a:cubicBezTo>
                      <a:pt x="0" y="42"/>
                      <a:pt x="0" y="45"/>
                      <a:pt x="3" y="48"/>
                    </a:cubicBezTo>
                    <a:cubicBezTo>
                      <a:pt x="5" y="50"/>
                      <a:pt x="9" y="49"/>
                      <a:pt x="11" y="47"/>
                    </a:cubicBezTo>
                    <a:cubicBezTo>
                      <a:pt x="12" y="46"/>
                      <a:pt x="12" y="45"/>
                      <a:pt x="12" y="45"/>
                    </a:cubicBezTo>
                    <a:cubicBezTo>
                      <a:pt x="14" y="46"/>
                      <a:pt x="17" y="45"/>
                      <a:pt x="18" y="4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3"/>
                      <a:pt x="42" y="10"/>
                      <a:pt x="40" y="8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7" name="Freeform 187"/>
              <p:cNvSpPr>
                <a:spLocks/>
              </p:cNvSpPr>
              <p:nvPr/>
            </p:nvSpPr>
            <p:spPr bwMode="auto">
              <a:xfrm>
                <a:off x="5066" y="3348"/>
                <a:ext cx="44" cy="41"/>
              </a:xfrm>
              <a:custGeom>
                <a:avLst/>
                <a:gdLst>
                  <a:gd name="T0" fmla="*/ 44 w 27"/>
                  <a:gd name="T1" fmla="*/ 25 h 25"/>
                  <a:gd name="T2" fmla="*/ 13 w 27"/>
                  <a:gd name="T3" fmla="*/ 2 h 25"/>
                  <a:gd name="T4" fmla="*/ 10 w 27"/>
                  <a:gd name="T5" fmla="*/ 2 h 25"/>
                  <a:gd name="T6" fmla="*/ 0 w 27"/>
                  <a:gd name="T7" fmla="*/ 13 h 25"/>
                  <a:gd name="T8" fmla="*/ 0 w 27"/>
                  <a:gd name="T9" fmla="*/ 16 h 25"/>
                  <a:gd name="T10" fmla="*/ 31 w 27"/>
                  <a:gd name="T11" fmla="*/ 41 h 25"/>
                  <a:gd name="T12" fmla="*/ 34 w 27"/>
                  <a:gd name="T13" fmla="*/ 41 h 25"/>
                  <a:gd name="T14" fmla="*/ 44 w 27"/>
                  <a:gd name="T15" fmla="*/ 28 h 25"/>
                  <a:gd name="T16" fmla="*/ 44 w 27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15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8" name="Freeform 188"/>
              <p:cNvSpPr>
                <a:spLocks/>
              </p:cNvSpPr>
              <p:nvPr/>
            </p:nvSpPr>
            <p:spPr bwMode="auto">
              <a:xfrm>
                <a:off x="5025" y="3379"/>
                <a:ext cx="65" cy="73"/>
              </a:xfrm>
              <a:custGeom>
                <a:avLst/>
                <a:gdLst>
                  <a:gd name="T0" fmla="*/ 60 w 40"/>
                  <a:gd name="T1" fmla="*/ 5 h 45"/>
                  <a:gd name="T2" fmla="*/ 55 w 40"/>
                  <a:gd name="T3" fmla="*/ 0 h 45"/>
                  <a:gd name="T4" fmla="*/ 0 w 40"/>
                  <a:gd name="T5" fmla="*/ 70 h 45"/>
                  <a:gd name="T6" fmla="*/ 13 w 40"/>
                  <a:gd name="T7" fmla="*/ 68 h 45"/>
                  <a:gd name="T8" fmla="*/ 15 w 40"/>
                  <a:gd name="T9" fmla="*/ 65 h 45"/>
                  <a:gd name="T10" fmla="*/ 24 w 40"/>
                  <a:gd name="T11" fmla="*/ 62 h 45"/>
                  <a:gd name="T12" fmla="*/ 62 w 40"/>
                  <a:gd name="T13" fmla="*/ 16 h 45"/>
                  <a:gd name="T14" fmla="*/ 60 w 40"/>
                  <a:gd name="T15" fmla="*/ 5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5">
                    <a:moveTo>
                      <a:pt x="37" y="3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" y="45"/>
                      <a:pt x="6" y="44"/>
                      <a:pt x="8" y="42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11" y="41"/>
                      <a:pt x="14" y="40"/>
                      <a:pt x="15" y="3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39" y="5"/>
                      <a:pt x="37" y="3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79" name="Freeform 189"/>
              <p:cNvSpPr>
                <a:spLocks/>
              </p:cNvSpPr>
              <p:nvPr/>
            </p:nvSpPr>
            <p:spPr bwMode="auto">
              <a:xfrm>
                <a:off x="5082" y="3361"/>
                <a:ext cx="28" cy="28"/>
              </a:xfrm>
              <a:custGeom>
                <a:avLst/>
                <a:gdLst>
                  <a:gd name="T0" fmla="*/ 28 w 17"/>
                  <a:gd name="T1" fmla="*/ 12 h 17"/>
                  <a:gd name="T2" fmla="*/ 12 w 17"/>
                  <a:gd name="T3" fmla="*/ 0 h 17"/>
                  <a:gd name="T4" fmla="*/ 0 w 17"/>
                  <a:gd name="T5" fmla="*/ 16 h 17"/>
                  <a:gd name="T6" fmla="*/ 15 w 17"/>
                  <a:gd name="T7" fmla="*/ 28 h 17"/>
                  <a:gd name="T8" fmla="*/ 18 w 17"/>
                  <a:gd name="T9" fmla="*/ 28 h 17"/>
                  <a:gd name="T10" fmla="*/ 28 w 17"/>
                  <a:gd name="T11" fmla="*/ 15 h 17"/>
                  <a:gd name="T12" fmla="*/ 28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7" y="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7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0" name="Freeform 190"/>
              <p:cNvSpPr>
                <a:spLocks/>
              </p:cNvSpPr>
              <p:nvPr/>
            </p:nvSpPr>
            <p:spPr bwMode="auto">
              <a:xfrm>
                <a:off x="5071" y="2897"/>
                <a:ext cx="52" cy="110"/>
              </a:xfrm>
              <a:custGeom>
                <a:avLst/>
                <a:gdLst>
                  <a:gd name="T0" fmla="*/ 49 w 32"/>
                  <a:gd name="T1" fmla="*/ 108 h 68"/>
                  <a:gd name="T2" fmla="*/ 49 w 32"/>
                  <a:gd name="T3" fmla="*/ 108 h 68"/>
                  <a:gd name="T4" fmla="*/ 44 w 32"/>
                  <a:gd name="T5" fmla="*/ 107 h 68"/>
                  <a:gd name="T6" fmla="*/ 0 w 32"/>
                  <a:gd name="T7" fmla="*/ 3 h 68"/>
                  <a:gd name="T8" fmla="*/ 7 w 32"/>
                  <a:gd name="T9" fmla="*/ 0 h 68"/>
                  <a:gd name="T10" fmla="*/ 52 w 32"/>
                  <a:gd name="T11" fmla="*/ 104 h 68"/>
                  <a:gd name="T12" fmla="*/ 49 w 32"/>
                  <a:gd name="T13" fmla="*/ 108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8">
                    <a:moveTo>
                      <a:pt x="30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29" y="68"/>
                      <a:pt x="28" y="67"/>
                      <a:pt x="27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6"/>
                      <a:pt x="31" y="67"/>
                      <a:pt x="30" y="6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1" name="Freeform 191"/>
              <p:cNvSpPr>
                <a:spLocks/>
              </p:cNvSpPr>
              <p:nvPr/>
            </p:nvSpPr>
            <p:spPr bwMode="auto">
              <a:xfrm>
                <a:off x="5081" y="2876"/>
                <a:ext cx="77" cy="93"/>
              </a:xfrm>
              <a:custGeom>
                <a:avLst/>
                <a:gdLst>
                  <a:gd name="T0" fmla="*/ 75 w 48"/>
                  <a:gd name="T1" fmla="*/ 93 h 58"/>
                  <a:gd name="T2" fmla="*/ 75 w 48"/>
                  <a:gd name="T3" fmla="*/ 93 h 58"/>
                  <a:gd name="T4" fmla="*/ 71 w 48"/>
                  <a:gd name="T5" fmla="*/ 91 h 58"/>
                  <a:gd name="T6" fmla="*/ 0 w 48"/>
                  <a:gd name="T7" fmla="*/ 5 h 58"/>
                  <a:gd name="T8" fmla="*/ 6 w 48"/>
                  <a:gd name="T9" fmla="*/ 0 h 58"/>
                  <a:gd name="T10" fmla="*/ 75 w 48"/>
                  <a:gd name="T11" fmla="*/ 87 h 58"/>
                  <a:gd name="T12" fmla="*/ 75 w 48"/>
                  <a:gd name="T13" fmla="*/ 93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58"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8"/>
                      <a:pt x="44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7"/>
                      <a:pt x="47" y="58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2" name="Freeform 192"/>
              <p:cNvSpPr>
                <a:spLocks/>
              </p:cNvSpPr>
              <p:nvPr/>
            </p:nvSpPr>
            <p:spPr bwMode="auto">
              <a:xfrm>
                <a:off x="5050" y="2890"/>
                <a:ext cx="21" cy="117"/>
              </a:xfrm>
              <a:custGeom>
                <a:avLst/>
                <a:gdLst>
                  <a:gd name="T0" fmla="*/ 18 w 13"/>
                  <a:gd name="T1" fmla="*/ 117 h 72"/>
                  <a:gd name="T2" fmla="*/ 18 w 13"/>
                  <a:gd name="T3" fmla="*/ 117 h 72"/>
                  <a:gd name="T4" fmla="*/ 21 w 13"/>
                  <a:gd name="T5" fmla="*/ 112 h 72"/>
                  <a:gd name="T6" fmla="*/ 6 w 13"/>
                  <a:gd name="T7" fmla="*/ 0 h 72"/>
                  <a:gd name="T8" fmla="*/ 0 w 13"/>
                  <a:gd name="T9" fmla="*/ 2 h 72"/>
                  <a:gd name="T10" fmla="*/ 15 w 13"/>
                  <a:gd name="T11" fmla="*/ 114 h 72"/>
                  <a:gd name="T12" fmla="*/ 18 w 13"/>
                  <a:gd name="T13" fmla="*/ 117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2">
                    <a:moveTo>
                      <a:pt x="11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3" y="71"/>
                      <a:pt x="13" y="6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1"/>
                      <a:pt x="10" y="72"/>
                      <a:pt x="11" y="72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3" name="Freeform 193"/>
              <p:cNvSpPr>
                <a:spLocks/>
              </p:cNvSpPr>
              <p:nvPr/>
            </p:nvSpPr>
            <p:spPr bwMode="auto">
              <a:xfrm>
                <a:off x="5032" y="2848"/>
                <a:ext cx="74" cy="74"/>
              </a:xfrm>
              <a:custGeom>
                <a:avLst/>
                <a:gdLst>
                  <a:gd name="T0" fmla="*/ 66 w 46"/>
                  <a:gd name="T1" fmla="*/ 24 h 46"/>
                  <a:gd name="T2" fmla="*/ 50 w 46"/>
                  <a:gd name="T3" fmla="*/ 66 h 46"/>
                  <a:gd name="T4" fmla="*/ 6 w 46"/>
                  <a:gd name="T5" fmla="*/ 50 h 46"/>
                  <a:gd name="T6" fmla="*/ 24 w 46"/>
                  <a:gd name="T7" fmla="*/ 6 h 46"/>
                  <a:gd name="T8" fmla="*/ 66 w 46"/>
                  <a:gd name="T9" fmla="*/ 2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1" y="15"/>
                    </a:moveTo>
                    <a:cubicBezTo>
                      <a:pt x="46" y="25"/>
                      <a:pt x="41" y="37"/>
                      <a:pt x="31" y="41"/>
                    </a:cubicBezTo>
                    <a:cubicBezTo>
                      <a:pt x="20" y="46"/>
                      <a:pt x="9" y="41"/>
                      <a:pt x="4" y="31"/>
                    </a:cubicBezTo>
                    <a:cubicBezTo>
                      <a:pt x="0" y="21"/>
                      <a:pt x="5" y="9"/>
                      <a:pt x="15" y="4"/>
                    </a:cubicBezTo>
                    <a:cubicBezTo>
                      <a:pt x="25" y="0"/>
                      <a:pt x="37" y="5"/>
                      <a:pt x="41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4" name="Freeform 194"/>
              <p:cNvSpPr>
                <a:spLocks/>
              </p:cNvSpPr>
              <p:nvPr/>
            </p:nvSpPr>
            <p:spPr bwMode="auto">
              <a:xfrm>
                <a:off x="5056" y="2848"/>
                <a:ext cx="50" cy="66"/>
              </a:xfrm>
              <a:custGeom>
                <a:avLst/>
                <a:gdLst>
                  <a:gd name="T0" fmla="*/ 0 w 31"/>
                  <a:gd name="T1" fmla="*/ 6 h 41"/>
                  <a:gd name="T2" fmla="*/ 26 w 31"/>
                  <a:gd name="T3" fmla="*/ 66 h 41"/>
                  <a:gd name="T4" fmla="*/ 42 w 31"/>
                  <a:gd name="T5" fmla="*/ 24 h 41"/>
                  <a:gd name="T6" fmla="*/ 0 w 31"/>
                  <a:gd name="T7" fmla="*/ 6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41">
                    <a:moveTo>
                      <a:pt x="0" y="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37"/>
                      <a:pt x="31" y="25"/>
                      <a:pt x="26" y="15"/>
                    </a:cubicBezTo>
                    <a:cubicBezTo>
                      <a:pt x="22" y="5"/>
                      <a:pt x="10" y="0"/>
                      <a:pt x="0" y="4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5" name="Freeform 195"/>
              <p:cNvSpPr>
                <a:spLocks/>
              </p:cNvSpPr>
              <p:nvPr/>
            </p:nvSpPr>
            <p:spPr bwMode="auto">
              <a:xfrm>
                <a:off x="3940" y="3622"/>
                <a:ext cx="113" cy="33"/>
              </a:xfrm>
              <a:custGeom>
                <a:avLst/>
                <a:gdLst>
                  <a:gd name="T0" fmla="*/ 0 w 70"/>
                  <a:gd name="T1" fmla="*/ 3 h 20"/>
                  <a:gd name="T2" fmla="*/ 0 w 70"/>
                  <a:gd name="T3" fmla="*/ 3 h 20"/>
                  <a:gd name="T4" fmla="*/ 5 w 70"/>
                  <a:gd name="T5" fmla="*/ 0 h 20"/>
                  <a:gd name="T6" fmla="*/ 113 w 70"/>
                  <a:gd name="T7" fmla="*/ 26 h 20"/>
                  <a:gd name="T8" fmla="*/ 111 w 70"/>
                  <a:gd name="T9" fmla="*/ 33 h 20"/>
                  <a:gd name="T10" fmla="*/ 3 w 70"/>
                  <a:gd name="T11" fmla="*/ 7 h 20"/>
                  <a:gd name="T12" fmla="*/ 0 w 70"/>
                  <a:gd name="T13" fmla="*/ 3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0" h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6" name="Freeform 196"/>
              <p:cNvSpPr>
                <a:spLocks/>
              </p:cNvSpPr>
              <p:nvPr/>
            </p:nvSpPr>
            <p:spPr bwMode="auto">
              <a:xfrm>
                <a:off x="3948" y="3667"/>
                <a:ext cx="117" cy="12"/>
              </a:xfrm>
              <a:custGeom>
                <a:avLst/>
                <a:gdLst>
                  <a:gd name="T0" fmla="*/ 0 w 72"/>
                  <a:gd name="T1" fmla="*/ 9 h 7"/>
                  <a:gd name="T2" fmla="*/ 0 w 72"/>
                  <a:gd name="T3" fmla="*/ 9 h 7"/>
                  <a:gd name="T4" fmla="*/ 3 w 72"/>
                  <a:gd name="T5" fmla="*/ 5 h 7"/>
                  <a:gd name="T6" fmla="*/ 117 w 72"/>
                  <a:gd name="T7" fmla="*/ 0 h 7"/>
                  <a:gd name="T8" fmla="*/ 117 w 72"/>
                  <a:gd name="T9" fmla="*/ 7 h 7"/>
                  <a:gd name="T10" fmla="*/ 3 w 72"/>
                  <a:gd name="T11" fmla="*/ 12 h 7"/>
                  <a:gd name="T12" fmla="*/ 0 w 72"/>
                  <a:gd name="T13" fmla="*/ 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" h="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7" name="Freeform 197"/>
              <p:cNvSpPr>
                <a:spLocks/>
              </p:cNvSpPr>
              <p:nvPr/>
            </p:nvSpPr>
            <p:spPr bwMode="auto">
              <a:xfrm>
                <a:off x="3969" y="3580"/>
                <a:ext cx="104" cy="62"/>
              </a:xfrm>
              <a:custGeom>
                <a:avLst/>
                <a:gdLst>
                  <a:gd name="T0" fmla="*/ 2 w 64"/>
                  <a:gd name="T1" fmla="*/ 2 h 38"/>
                  <a:gd name="T2" fmla="*/ 2 w 64"/>
                  <a:gd name="T3" fmla="*/ 2 h 38"/>
                  <a:gd name="T4" fmla="*/ 2 w 64"/>
                  <a:gd name="T5" fmla="*/ 7 h 38"/>
                  <a:gd name="T6" fmla="*/ 101 w 64"/>
                  <a:gd name="T7" fmla="*/ 62 h 38"/>
                  <a:gd name="T8" fmla="*/ 104 w 64"/>
                  <a:gd name="T9" fmla="*/ 55 h 38"/>
                  <a:gd name="T10" fmla="*/ 7 w 64"/>
                  <a:gd name="T11" fmla="*/ 0 h 38"/>
                  <a:gd name="T12" fmla="*/ 2 w 64"/>
                  <a:gd name="T13" fmla="*/ 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8" name="Freeform 198"/>
              <p:cNvSpPr>
                <a:spLocks/>
              </p:cNvSpPr>
              <p:nvPr/>
            </p:nvSpPr>
            <p:spPr bwMode="auto">
              <a:xfrm>
                <a:off x="4032" y="3619"/>
                <a:ext cx="72" cy="71"/>
              </a:xfrm>
              <a:custGeom>
                <a:avLst/>
                <a:gdLst>
                  <a:gd name="T0" fmla="*/ 28 w 44"/>
                  <a:gd name="T1" fmla="*/ 66 h 44"/>
                  <a:gd name="T2" fmla="*/ 3 w 44"/>
                  <a:gd name="T3" fmla="*/ 27 h 44"/>
                  <a:gd name="T4" fmla="*/ 43 w 44"/>
                  <a:gd name="T5" fmla="*/ 3 h 44"/>
                  <a:gd name="T6" fmla="*/ 67 w 44"/>
                  <a:gd name="T7" fmla="*/ 44 h 44"/>
                  <a:gd name="T8" fmla="*/ 28 w 44"/>
                  <a:gd name="T9" fmla="*/ 6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17" y="41"/>
                    </a:moveTo>
                    <a:cubicBezTo>
                      <a:pt x="6" y="39"/>
                      <a:pt x="0" y="28"/>
                      <a:pt x="2" y="17"/>
                    </a:cubicBezTo>
                    <a:cubicBezTo>
                      <a:pt x="5" y="7"/>
                      <a:pt x="15" y="0"/>
                      <a:pt x="26" y="2"/>
                    </a:cubicBezTo>
                    <a:cubicBezTo>
                      <a:pt x="37" y="5"/>
                      <a:pt x="44" y="16"/>
                      <a:pt x="41" y="27"/>
                    </a:cubicBezTo>
                    <a:cubicBezTo>
                      <a:pt x="39" y="37"/>
                      <a:pt x="28" y="44"/>
                      <a:pt x="17" y="4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89" name="Freeform 199"/>
              <p:cNvSpPr>
                <a:spLocks/>
              </p:cNvSpPr>
              <p:nvPr/>
            </p:nvSpPr>
            <p:spPr bwMode="auto">
              <a:xfrm>
                <a:off x="4032" y="3646"/>
                <a:ext cx="67" cy="44"/>
              </a:xfrm>
              <a:custGeom>
                <a:avLst/>
                <a:gdLst>
                  <a:gd name="T0" fmla="*/ 67 w 41"/>
                  <a:gd name="T1" fmla="*/ 16 h 27"/>
                  <a:gd name="T2" fmla="*/ 3 w 41"/>
                  <a:gd name="T3" fmla="*/ 0 h 27"/>
                  <a:gd name="T4" fmla="*/ 28 w 41"/>
                  <a:gd name="T5" fmla="*/ 39 h 27"/>
                  <a:gd name="T6" fmla="*/ 67 w 41"/>
                  <a:gd name="T7" fmla="*/ 16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7">
                    <a:moveTo>
                      <a:pt x="41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6" y="22"/>
                      <a:pt x="17" y="24"/>
                    </a:cubicBezTo>
                    <a:cubicBezTo>
                      <a:pt x="28" y="27"/>
                      <a:pt x="39" y="20"/>
                      <a:pt x="41" y="1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0" name="Freeform 200"/>
              <p:cNvSpPr>
                <a:spLocks/>
              </p:cNvSpPr>
              <p:nvPr/>
            </p:nvSpPr>
            <p:spPr bwMode="auto">
              <a:xfrm>
                <a:off x="3985" y="2391"/>
                <a:ext cx="68" cy="46"/>
              </a:xfrm>
              <a:custGeom>
                <a:avLst/>
                <a:gdLst>
                  <a:gd name="T0" fmla="*/ 2 w 42"/>
                  <a:gd name="T1" fmla="*/ 44 h 28"/>
                  <a:gd name="T2" fmla="*/ 2 w 42"/>
                  <a:gd name="T3" fmla="*/ 44 h 28"/>
                  <a:gd name="T4" fmla="*/ 2 w 42"/>
                  <a:gd name="T5" fmla="*/ 41 h 28"/>
                  <a:gd name="T6" fmla="*/ 65 w 42"/>
                  <a:gd name="T7" fmla="*/ 0 h 28"/>
                  <a:gd name="T8" fmla="*/ 68 w 42"/>
                  <a:gd name="T9" fmla="*/ 5 h 28"/>
                  <a:gd name="T10" fmla="*/ 5 w 42"/>
                  <a:gd name="T11" fmla="*/ 46 h 28"/>
                  <a:gd name="T12" fmla="*/ 2 w 42"/>
                  <a:gd name="T13" fmla="*/ 4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28"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1" y="28"/>
                      <a:pt x="1" y="2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1" name="Freeform 201"/>
              <p:cNvSpPr>
                <a:spLocks/>
              </p:cNvSpPr>
              <p:nvPr/>
            </p:nvSpPr>
            <p:spPr bwMode="auto">
              <a:xfrm>
                <a:off x="4013" y="2396"/>
                <a:ext cx="55" cy="60"/>
              </a:xfrm>
              <a:custGeom>
                <a:avLst/>
                <a:gdLst>
                  <a:gd name="T0" fmla="*/ 2 w 34"/>
                  <a:gd name="T1" fmla="*/ 60 h 37"/>
                  <a:gd name="T2" fmla="*/ 2 w 34"/>
                  <a:gd name="T3" fmla="*/ 60 h 37"/>
                  <a:gd name="T4" fmla="*/ 2 w 34"/>
                  <a:gd name="T5" fmla="*/ 55 h 37"/>
                  <a:gd name="T6" fmla="*/ 52 w 34"/>
                  <a:gd name="T7" fmla="*/ 0 h 37"/>
                  <a:gd name="T8" fmla="*/ 55 w 34"/>
                  <a:gd name="T9" fmla="*/ 3 h 37"/>
                  <a:gd name="T10" fmla="*/ 5 w 34"/>
                  <a:gd name="T11" fmla="*/ 60 h 37"/>
                  <a:gd name="T12" fmla="*/ 2 w 34"/>
                  <a:gd name="T13" fmla="*/ 60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7"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0" y="35"/>
                      <a:pt x="1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2" y="37"/>
                      <a:pt x="1" y="37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2" name="Freeform 202"/>
              <p:cNvSpPr>
                <a:spLocks/>
              </p:cNvSpPr>
              <p:nvPr/>
            </p:nvSpPr>
            <p:spPr bwMode="auto">
              <a:xfrm>
                <a:off x="3980" y="2377"/>
                <a:ext cx="75" cy="26"/>
              </a:xfrm>
              <a:custGeom>
                <a:avLst/>
                <a:gdLst>
                  <a:gd name="T0" fmla="*/ 0 w 46"/>
                  <a:gd name="T1" fmla="*/ 24 h 16"/>
                  <a:gd name="T2" fmla="*/ 0 w 46"/>
                  <a:gd name="T3" fmla="*/ 24 h 16"/>
                  <a:gd name="T4" fmla="*/ 3 w 46"/>
                  <a:gd name="T5" fmla="*/ 26 h 16"/>
                  <a:gd name="T6" fmla="*/ 75 w 46"/>
                  <a:gd name="T7" fmla="*/ 5 h 16"/>
                  <a:gd name="T8" fmla="*/ 73 w 46"/>
                  <a:gd name="T9" fmla="*/ 0 h 16"/>
                  <a:gd name="T10" fmla="*/ 2 w 46"/>
                  <a:gd name="T11" fmla="*/ 21 h 16"/>
                  <a:gd name="T12" fmla="*/ 0 w 46"/>
                  <a:gd name="T13" fmla="*/ 2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16"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3" name="Freeform 203"/>
              <p:cNvSpPr>
                <a:spLocks/>
              </p:cNvSpPr>
              <p:nvPr/>
            </p:nvSpPr>
            <p:spPr bwMode="auto">
              <a:xfrm>
                <a:off x="4036" y="2364"/>
                <a:ext cx="50" cy="50"/>
              </a:xfrm>
              <a:custGeom>
                <a:avLst/>
                <a:gdLst>
                  <a:gd name="T0" fmla="*/ 35 w 31"/>
                  <a:gd name="T1" fmla="*/ 44 h 31"/>
                  <a:gd name="T2" fmla="*/ 6 w 31"/>
                  <a:gd name="T3" fmla="*/ 37 h 31"/>
                  <a:gd name="T4" fmla="*/ 13 w 31"/>
                  <a:gd name="T5" fmla="*/ 6 h 31"/>
                  <a:gd name="T6" fmla="*/ 44 w 31"/>
                  <a:gd name="T7" fmla="*/ 13 h 31"/>
                  <a:gd name="T8" fmla="*/ 35 w 31"/>
                  <a:gd name="T9" fmla="*/ 4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2" y="27"/>
                    </a:moveTo>
                    <a:cubicBezTo>
                      <a:pt x="16" y="31"/>
                      <a:pt x="8" y="29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5" y="0"/>
                      <a:pt x="23" y="2"/>
                      <a:pt x="27" y="8"/>
                    </a:cubicBezTo>
                    <a:cubicBezTo>
                      <a:pt x="31" y="15"/>
                      <a:pt x="29" y="23"/>
                      <a:pt x="22" y="27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994" name="Freeform 204"/>
              <p:cNvSpPr>
                <a:spLocks/>
              </p:cNvSpPr>
              <p:nvPr/>
            </p:nvSpPr>
            <p:spPr bwMode="auto">
              <a:xfrm>
                <a:off x="4042" y="2378"/>
                <a:ext cx="44" cy="36"/>
              </a:xfrm>
              <a:custGeom>
                <a:avLst/>
                <a:gdLst>
                  <a:gd name="T0" fmla="*/ 37 w 27"/>
                  <a:gd name="T1" fmla="*/ 0 h 22"/>
                  <a:gd name="T2" fmla="*/ 0 w 27"/>
                  <a:gd name="T3" fmla="*/ 23 h 22"/>
                  <a:gd name="T4" fmla="*/ 29 w 27"/>
                  <a:gd name="T5" fmla="*/ 29 h 22"/>
                  <a:gd name="T6" fmla="*/ 37 w 27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23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12" y="22"/>
                      <a:pt x="18" y="18"/>
                    </a:cubicBezTo>
                    <a:cubicBezTo>
                      <a:pt x="25" y="14"/>
                      <a:pt x="27" y="6"/>
                      <a:pt x="23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94" name="Group 406"/>
            <p:cNvGrpSpPr>
              <a:grpSpLocks/>
            </p:cNvGrpSpPr>
            <p:nvPr/>
          </p:nvGrpSpPr>
          <p:grpSpPr bwMode="auto">
            <a:xfrm>
              <a:off x="5383213" y="3433763"/>
              <a:ext cx="3008313" cy="2692400"/>
              <a:chOff x="3391" y="2163"/>
              <a:chExt cx="1895" cy="1696"/>
            </a:xfrm>
          </p:grpSpPr>
          <p:sp>
            <p:nvSpPr>
              <p:cNvPr id="20595" name="Freeform 206"/>
              <p:cNvSpPr>
                <a:spLocks/>
              </p:cNvSpPr>
              <p:nvPr/>
            </p:nvSpPr>
            <p:spPr bwMode="auto">
              <a:xfrm>
                <a:off x="4423" y="2286"/>
                <a:ext cx="92" cy="58"/>
              </a:xfrm>
              <a:custGeom>
                <a:avLst/>
                <a:gdLst>
                  <a:gd name="T0" fmla="*/ 2 w 57"/>
                  <a:gd name="T1" fmla="*/ 39 h 36"/>
                  <a:gd name="T2" fmla="*/ 8 w 57"/>
                  <a:gd name="T3" fmla="*/ 3 h 36"/>
                  <a:gd name="T4" fmla="*/ 11 w 57"/>
                  <a:gd name="T5" fmla="*/ 2 h 36"/>
                  <a:gd name="T6" fmla="*/ 89 w 57"/>
                  <a:gd name="T7" fmla="*/ 15 h 36"/>
                  <a:gd name="T8" fmla="*/ 92 w 57"/>
                  <a:gd name="T9" fmla="*/ 19 h 36"/>
                  <a:gd name="T10" fmla="*/ 86 w 57"/>
                  <a:gd name="T11" fmla="*/ 55 h 36"/>
                  <a:gd name="T12" fmla="*/ 81 w 57"/>
                  <a:gd name="T13" fmla="*/ 58 h 36"/>
                  <a:gd name="T14" fmla="*/ 5 w 57"/>
                  <a:gd name="T15" fmla="*/ 44 h 36"/>
                  <a:gd name="T16" fmla="*/ 2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1" y="2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7" y="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10"/>
                      <a:pt x="57" y="11"/>
                      <a:pt x="57" y="1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1" y="36"/>
                      <a:pt x="50" y="3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5"/>
                      <a:pt x="1" y="2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6" name="Freeform 207"/>
              <p:cNvSpPr>
                <a:spLocks/>
              </p:cNvSpPr>
              <p:nvPr/>
            </p:nvSpPr>
            <p:spPr bwMode="auto">
              <a:xfrm>
                <a:off x="4431" y="2289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7" name="Freeform 208"/>
              <p:cNvSpPr>
                <a:spLocks/>
              </p:cNvSpPr>
              <p:nvPr/>
            </p:nvSpPr>
            <p:spPr bwMode="auto">
              <a:xfrm>
                <a:off x="4444" y="2293"/>
                <a:ext cx="14" cy="12"/>
              </a:xfrm>
              <a:custGeom>
                <a:avLst/>
                <a:gdLst>
                  <a:gd name="T0" fmla="*/ 13 w 14"/>
                  <a:gd name="T1" fmla="*/ 12 h 12"/>
                  <a:gd name="T2" fmla="*/ 0 w 14"/>
                  <a:gd name="T3" fmla="*/ 11 h 12"/>
                  <a:gd name="T4" fmla="*/ 3 w 14"/>
                  <a:gd name="T5" fmla="*/ 0 h 12"/>
                  <a:gd name="T6" fmla="*/ 14 w 14"/>
                  <a:gd name="T7" fmla="*/ 1 h 12"/>
                  <a:gd name="T8" fmla="*/ 13 w 14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3" y="12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8" name="Freeform 209"/>
              <p:cNvSpPr>
                <a:spLocks/>
              </p:cNvSpPr>
              <p:nvPr/>
            </p:nvSpPr>
            <p:spPr bwMode="auto">
              <a:xfrm>
                <a:off x="4458" y="2294"/>
                <a:ext cx="13" cy="15"/>
              </a:xfrm>
              <a:custGeom>
                <a:avLst/>
                <a:gdLst>
                  <a:gd name="T0" fmla="*/ 12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2 h 15"/>
                  <a:gd name="T8" fmla="*/ 12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599" name="Freeform 210"/>
              <p:cNvSpPr>
                <a:spLocks/>
              </p:cNvSpPr>
              <p:nvPr/>
            </p:nvSpPr>
            <p:spPr bwMode="auto">
              <a:xfrm>
                <a:off x="4428" y="2302"/>
                <a:ext cx="14" cy="15"/>
              </a:xfrm>
              <a:custGeom>
                <a:avLst/>
                <a:gdLst>
                  <a:gd name="T0" fmla="*/ 13 w 14"/>
                  <a:gd name="T1" fmla="*/ 15 h 15"/>
                  <a:gd name="T2" fmla="*/ 0 w 14"/>
                  <a:gd name="T3" fmla="*/ 12 h 15"/>
                  <a:gd name="T4" fmla="*/ 3 w 14"/>
                  <a:gd name="T5" fmla="*/ 0 h 15"/>
                  <a:gd name="T6" fmla="*/ 14 w 14"/>
                  <a:gd name="T7" fmla="*/ 2 h 15"/>
                  <a:gd name="T8" fmla="*/ 13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5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0" name="Freeform 211"/>
              <p:cNvSpPr>
                <a:spLocks/>
              </p:cNvSpPr>
              <p:nvPr/>
            </p:nvSpPr>
            <p:spPr bwMode="auto">
              <a:xfrm>
                <a:off x="4442" y="230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1" name="Freeform 212"/>
              <p:cNvSpPr>
                <a:spLocks/>
              </p:cNvSpPr>
              <p:nvPr/>
            </p:nvSpPr>
            <p:spPr bwMode="auto">
              <a:xfrm>
                <a:off x="4455" y="2307"/>
                <a:ext cx="15" cy="15"/>
              </a:xfrm>
              <a:custGeom>
                <a:avLst/>
                <a:gdLst>
                  <a:gd name="T0" fmla="*/ 12 w 15"/>
                  <a:gd name="T1" fmla="*/ 15 h 15"/>
                  <a:gd name="T2" fmla="*/ 0 w 15"/>
                  <a:gd name="T3" fmla="*/ 11 h 15"/>
                  <a:gd name="T4" fmla="*/ 3 w 15"/>
                  <a:gd name="T5" fmla="*/ 0 h 15"/>
                  <a:gd name="T6" fmla="*/ 15 w 15"/>
                  <a:gd name="T7" fmla="*/ 2 h 15"/>
                  <a:gd name="T8" fmla="*/ 12 w 15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2" name="Freeform 213"/>
              <p:cNvSpPr>
                <a:spLocks/>
              </p:cNvSpPr>
              <p:nvPr/>
            </p:nvSpPr>
            <p:spPr bwMode="auto">
              <a:xfrm>
                <a:off x="4471" y="2297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2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3" name="Freeform 214"/>
              <p:cNvSpPr>
                <a:spLocks/>
              </p:cNvSpPr>
              <p:nvPr/>
            </p:nvSpPr>
            <p:spPr bwMode="auto">
              <a:xfrm>
                <a:off x="4486" y="2299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3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4" name="Freeform 215"/>
              <p:cNvSpPr>
                <a:spLocks/>
              </p:cNvSpPr>
              <p:nvPr/>
            </p:nvSpPr>
            <p:spPr bwMode="auto">
              <a:xfrm>
                <a:off x="4499" y="2302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1 w 8"/>
                  <a:gd name="T7" fmla="*/ 2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5" name="Freeform 216"/>
              <p:cNvSpPr>
                <a:spLocks/>
              </p:cNvSpPr>
              <p:nvPr/>
            </p:nvSpPr>
            <p:spPr bwMode="auto">
              <a:xfrm>
                <a:off x="4470" y="2310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2 h 13"/>
                  <a:gd name="T4" fmla="*/ 1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2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6" name="Freeform 217"/>
              <p:cNvSpPr>
                <a:spLocks/>
              </p:cNvSpPr>
              <p:nvPr/>
            </p:nvSpPr>
            <p:spPr bwMode="auto">
              <a:xfrm>
                <a:off x="4483" y="2312"/>
                <a:ext cx="14" cy="15"/>
              </a:xfrm>
              <a:custGeom>
                <a:avLst/>
                <a:gdLst>
                  <a:gd name="T0" fmla="*/ 11 w 14"/>
                  <a:gd name="T1" fmla="*/ 15 h 15"/>
                  <a:gd name="T2" fmla="*/ 0 w 14"/>
                  <a:gd name="T3" fmla="*/ 11 h 15"/>
                  <a:gd name="T4" fmla="*/ 3 w 14"/>
                  <a:gd name="T5" fmla="*/ 0 h 15"/>
                  <a:gd name="T6" fmla="*/ 14 w 14"/>
                  <a:gd name="T7" fmla="*/ 3 h 15"/>
                  <a:gd name="T8" fmla="*/ 11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1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7" name="Freeform 218"/>
              <p:cNvSpPr>
                <a:spLocks/>
              </p:cNvSpPr>
              <p:nvPr/>
            </p:nvSpPr>
            <p:spPr bwMode="auto">
              <a:xfrm>
                <a:off x="4497" y="231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8" name="Freeform 219"/>
              <p:cNvSpPr>
                <a:spLocks/>
              </p:cNvSpPr>
              <p:nvPr/>
            </p:nvSpPr>
            <p:spPr bwMode="auto">
              <a:xfrm>
                <a:off x="4426" y="2315"/>
                <a:ext cx="13" cy="15"/>
              </a:xfrm>
              <a:custGeom>
                <a:avLst/>
                <a:gdLst>
                  <a:gd name="T0" fmla="*/ 11 w 8"/>
                  <a:gd name="T1" fmla="*/ 15 h 9"/>
                  <a:gd name="T2" fmla="*/ 3 w 8"/>
                  <a:gd name="T3" fmla="*/ 13 h 9"/>
                  <a:gd name="T4" fmla="*/ 0 w 8"/>
                  <a:gd name="T5" fmla="*/ 8 h 9"/>
                  <a:gd name="T6" fmla="*/ 2 w 8"/>
                  <a:gd name="T7" fmla="*/ 0 h 9"/>
                  <a:gd name="T8" fmla="*/ 13 w 8"/>
                  <a:gd name="T9" fmla="*/ 2 h 9"/>
                  <a:gd name="T10" fmla="*/ 11 w 8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09" name="Freeform 220"/>
              <p:cNvSpPr>
                <a:spLocks/>
              </p:cNvSpPr>
              <p:nvPr/>
            </p:nvSpPr>
            <p:spPr bwMode="auto">
              <a:xfrm>
                <a:off x="4439" y="2318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2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0" name="Freeform 221"/>
              <p:cNvSpPr>
                <a:spLocks/>
              </p:cNvSpPr>
              <p:nvPr/>
            </p:nvSpPr>
            <p:spPr bwMode="auto">
              <a:xfrm>
                <a:off x="4454" y="2320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1 w 13"/>
                  <a:gd name="T5" fmla="*/ 0 h 15"/>
                  <a:gd name="T6" fmla="*/ 13 w 13"/>
                  <a:gd name="T7" fmla="*/ 2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1" name="Freeform 222"/>
              <p:cNvSpPr>
                <a:spLocks/>
              </p:cNvSpPr>
              <p:nvPr/>
            </p:nvSpPr>
            <p:spPr bwMode="auto">
              <a:xfrm>
                <a:off x="4467" y="2323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2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2" name="Freeform 223"/>
              <p:cNvSpPr>
                <a:spLocks/>
              </p:cNvSpPr>
              <p:nvPr/>
            </p:nvSpPr>
            <p:spPr bwMode="auto">
              <a:xfrm>
                <a:off x="4481" y="2325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3" name="Freeform 224"/>
              <p:cNvSpPr>
                <a:spLocks/>
              </p:cNvSpPr>
              <p:nvPr/>
            </p:nvSpPr>
            <p:spPr bwMode="auto">
              <a:xfrm>
                <a:off x="4494" y="2328"/>
                <a:ext cx="15" cy="13"/>
              </a:xfrm>
              <a:custGeom>
                <a:avLst/>
                <a:gdLst>
                  <a:gd name="T0" fmla="*/ 8 w 9"/>
                  <a:gd name="T1" fmla="*/ 13 h 8"/>
                  <a:gd name="T2" fmla="*/ 0 w 9"/>
                  <a:gd name="T3" fmla="*/ 11 h 8"/>
                  <a:gd name="T4" fmla="*/ 2 w 9"/>
                  <a:gd name="T5" fmla="*/ 0 h 8"/>
                  <a:gd name="T6" fmla="*/ 15 w 9"/>
                  <a:gd name="T7" fmla="*/ 2 h 8"/>
                  <a:gd name="T8" fmla="*/ 13 w 9"/>
                  <a:gd name="T9" fmla="*/ 10 h 8"/>
                  <a:gd name="T10" fmla="*/ 8 w 9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4" name="Freeform 225"/>
              <p:cNvSpPr>
                <a:spLocks/>
              </p:cNvSpPr>
              <p:nvPr/>
            </p:nvSpPr>
            <p:spPr bwMode="auto">
              <a:xfrm>
                <a:off x="4560" y="2312"/>
                <a:ext cx="93" cy="58"/>
              </a:xfrm>
              <a:custGeom>
                <a:avLst/>
                <a:gdLst>
                  <a:gd name="T0" fmla="*/ 0 w 57"/>
                  <a:gd name="T1" fmla="*/ 39 h 36"/>
                  <a:gd name="T2" fmla="*/ 7 w 57"/>
                  <a:gd name="T3" fmla="*/ 3 h 36"/>
                  <a:gd name="T4" fmla="*/ 11 w 57"/>
                  <a:gd name="T5" fmla="*/ 0 h 36"/>
                  <a:gd name="T6" fmla="*/ 90 w 57"/>
                  <a:gd name="T7" fmla="*/ 15 h 36"/>
                  <a:gd name="T8" fmla="*/ 91 w 57"/>
                  <a:gd name="T9" fmla="*/ 19 h 36"/>
                  <a:gd name="T10" fmla="*/ 85 w 57"/>
                  <a:gd name="T11" fmla="*/ 55 h 36"/>
                  <a:gd name="T12" fmla="*/ 82 w 57"/>
                  <a:gd name="T13" fmla="*/ 58 h 36"/>
                  <a:gd name="T14" fmla="*/ 3 w 57"/>
                  <a:gd name="T15" fmla="*/ 44 h 36"/>
                  <a:gd name="T16" fmla="*/ 0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0" y="24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9"/>
                      <a:pt x="57" y="11"/>
                      <a:pt x="56" y="1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5"/>
                      <a:pt x="51" y="36"/>
                      <a:pt x="50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6"/>
                      <a:pt x="0" y="25"/>
                      <a:pt x="0" y="2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5" name="Freeform 226"/>
              <p:cNvSpPr>
                <a:spLocks/>
              </p:cNvSpPr>
              <p:nvPr/>
            </p:nvSpPr>
            <p:spPr bwMode="auto">
              <a:xfrm>
                <a:off x="4569" y="2315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6" name="Freeform 227"/>
              <p:cNvSpPr>
                <a:spLocks/>
              </p:cNvSpPr>
              <p:nvPr/>
            </p:nvSpPr>
            <p:spPr bwMode="auto">
              <a:xfrm>
                <a:off x="4582" y="2317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7" name="Freeform 228"/>
              <p:cNvSpPr>
                <a:spLocks/>
              </p:cNvSpPr>
              <p:nvPr/>
            </p:nvSpPr>
            <p:spPr bwMode="auto">
              <a:xfrm>
                <a:off x="4595" y="2320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8" name="Freeform 229"/>
              <p:cNvSpPr>
                <a:spLocks/>
              </p:cNvSpPr>
              <p:nvPr/>
            </p:nvSpPr>
            <p:spPr bwMode="auto">
              <a:xfrm>
                <a:off x="4565" y="2328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2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19" name="Freeform 230"/>
              <p:cNvSpPr>
                <a:spLocks/>
              </p:cNvSpPr>
              <p:nvPr/>
            </p:nvSpPr>
            <p:spPr bwMode="auto">
              <a:xfrm>
                <a:off x="4578" y="2330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4 w 15"/>
                  <a:gd name="T5" fmla="*/ 0 h 14"/>
                  <a:gd name="T6" fmla="*/ 15 w 15"/>
                  <a:gd name="T7" fmla="*/ 3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0" name="Freeform 231"/>
              <p:cNvSpPr>
                <a:spLocks/>
              </p:cNvSpPr>
              <p:nvPr/>
            </p:nvSpPr>
            <p:spPr bwMode="auto">
              <a:xfrm>
                <a:off x="4593" y="2333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1 h 13"/>
                  <a:gd name="T4" fmla="*/ 2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1" name="Freeform 232"/>
              <p:cNvSpPr>
                <a:spLocks/>
              </p:cNvSpPr>
              <p:nvPr/>
            </p:nvSpPr>
            <p:spPr bwMode="auto">
              <a:xfrm>
                <a:off x="4609" y="2322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2" name="Freeform 233"/>
              <p:cNvSpPr>
                <a:spLocks/>
              </p:cNvSpPr>
              <p:nvPr/>
            </p:nvSpPr>
            <p:spPr bwMode="auto">
              <a:xfrm>
                <a:off x="4622" y="2325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1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3" name="Freeform 234"/>
              <p:cNvSpPr>
                <a:spLocks/>
              </p:cNvSpPr>
              <p:nvPr/>
            </p:nvSpPr>
            <p:spPr bwMode="auto">
              <a:xfrm>
                <a:off x="4637" y="2328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0 w 8"/>
                  <a:gd name="T7" fmla="*/ 0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4" name="Freeform 235"/>
              <p:cNvSpPr>
                <a:spLocks/>
              </p:cNvSpPr>
              <p:nvPr/>
            </p:nvSpPr>
            <p:spPr bwMode="auto">
              <a:xfrm>
                <a:off x="4606" y="2335"/>
                <a:ext cx="14" cy="14"/>
              </a:xfrm>
              <a:custGeom>
                <a:avLst/>
                <a:gdLst>
                  <a:gd name="T0" fmla="*/ 13 w 14"/>
                  <a:gd name="T1" fmla="*/ 14 h 14"/>
                  <a:gd name="T2" fmla="*/ 0 w 14"/>
                  <a:gd name="T3" fmla="*/ 13 h 14"/>
                  <a:gd name="T4" fmla="*/ 3 w 14"/>
                  <a:gd name="T5" fmla="*/ 0 h 14"/>
                  <a:gd name="T6" fmla="*/ 14 w 14"/>
                  <a:gd name="T7" fmla="*/ 3 h 14"/>
                  <a:gd name="T8" fmla="*/ 13 w 14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4"/>
                    </a:moveTo>
                    <a:lnTo>
                      <a:pt x="0" y="13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5" name="Freeform 236"/>
              <p:cNvSpPr>
                <a:spLocks/>
              </p:cNvSpPr>
              <p:nvPr/>
            </p:nvSpPr>
            <p:spPr bwMode="auto">
              <a:xfrm>
                <a:off x="4620" y="233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1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1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6" name="Freeform 237"/>
              <p:cNvSpPr>
                <a:spLocks/>
              </p:cNvSpPr>
              <p:nvPr/>
            </p:nvSpPr>
            <p:spPr bwMode="auto">
              <a:xfrm>
                <a:off x="4633" y="2341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7" name="Freeform 238"/>
              <p:cNvSpPr>
                <a:spLocks/>
              </p:cNvSpPr>
              <p:nvPr/>
            </p:nvSpPr>
            <p:spPr bwMode="auto">
              <a:xfrm>
                <a:off x="4564" y="2341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3 w 8"/>
                  <a:gd name="T3" fmla="*/ 11 h 8"/>
                  <a:gd name="T4" fmla="*/ 0 w 8"/>
                  <a:gd name="T5" fmla="*/ 8 h 8"/>
                  <a:gd name="T6" fmla="*/ 2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8" name="Freeform 239"/>
              <p:cNvSpPr>
                <a:spLocks/>
              </p:cNvSpPr>
              <p:nvPr/>
            </p:nvSpPr>
            <p:spPr bwMode="auto">
              <a:xfrm>
                <a:off x="4577" y="2343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29" name="Freeform 240"/>
              <p:cNvSpPr>
                <a:spLocks/>
              </p:cNvSpPr>
              <p:nvPr/>
            </p:nvSpPr>
            <p:spPr bwMode="auto">
              <a:xfrm>
                <a:off x="4590" y="2346"/>
                <a:ext cx="14" cy="13"/>
              </a:xfrm>
              <a:custGeom>
                <a:avLst/>
                <a:gdLst>
                  <a:gd name="T0" fmla="*/ 13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0" name="Freeform 241"/>
              <p:cNvSpPr>
                <a:spLocks/>
              </p:cNvSpPr>
              <p:nvPr/>
            </p:nvSpPr>
            <p:spPr bwMode="auto">
              <a:xfrm>
                <a:off x="4604" y="234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1" name="Freeform 242"/>
              <p:cNvSpPr>
                <a:spLocks/>
              </p:cNvSpPr>
              <p:nvPr/>
            </p:nvSpPr>
            <p:spPr bwMode="auto">
              <a:xfrm>
                <a:off x="4617" y="2351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3 w 15"/>
                  <a:gd name="T5" fmla="*/ 0 h 14"/>
                  <a:gd name="T6" fmla="*/ 15 w 15"/>
                  <a:gd name="T7" fmla="*/ 1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1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2" name="Freeform 243"/>
              <p:cNvSpPr>
                <a:spLocks/>
              </p:cNvSpPr>
              <p:nvPr/>
            </p:nvSpPr>
            <p:spPr bwMode="auto">
              <a:xfrm>
                <a:off x="4632" y="2354"/>
                <a:ext cx="13" cy="13"/>
              </a:xfrm>
              <a:custGeom>
                <a:avLst/>
                <a:gdLst>
                  <a:gd name="T0" fmla="*/ 8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3 w 8"/>
                  <a:gd name="T7" fmla="*/ 2 h 8"/>
                  <a:gd name="T8" fmla="*/ 11 w 8"/>
                  <a:gd name="T9" fmla="*/ 10 h 8"/>
                  <a:gd name="T10" fmla="*/ 8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3" name="Freeform 244"/>
              <p:cNvSpPr>
                <a:spLocks/>
              </p:cNvSpPr>
              <p:nvPr/>
            </p:nvSpPr>
            <p:spPr bwMode="auto">
              <a:xfrm>
                <a:off x="4512" y="2302"/>
                <a:ext cx="52" cy="52"/>
              </a:xfrm>
              <a:custGeom>
                <a:avLst/>
                <a:gdLst>
                  <a:gd name="T0" fmla="*/ 50 w 32"/>
                  <a:gd name="T1" fmla="*/ 31 h 32"/>
                  <a:gd name="T2" fmla="*/ 21 w 32"/>
                  <a:gd name="T3" fmla="*/ 50 h 32"/>
                  <a:gd name="T4" fmla="*/ 2 w 32"/>
                  <a:gd name="T5" fmla="*/ 21 h 32"/>
                  <a:gd name="T6" fmla="*/ 31 w 32"/>
                  <a:gd name="T7" fmla="*/ 2 h 32"/>
                  <a:gd name="T8" fmla="*/ 50 w 32"/>
                  <a:gd name="T9" fmla="*/ 31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19"/>
                    </a:moveTo>
                    <a:cubicBezTo>
                      <a:pt x="29" y="27"/>
                      <a:pt x="21" y="32"/>
                      <a:pt x="13" y="31"/>
                    </a:cubicBezTo>
                    <a:cubicBezTo>
                      <a:pt x="5" y="29"/>
                      <a:pt x="0" y="21"/>
                      <a:pt x="1" y="13"/>
                    </a:cubicBezTo>
                    <a:cubicBezTo>
                      <a:pt x="3" y="5"/>
                      <a:pt x="11" y="0"/>
                      <a:pt x="19" y="1"/>
                    </a:cubicBezTo>
                    <a:cubicBezTo>
                      <a:pt x="27" y="3"/>
                      <a:pt x="32" y="11"/>
                      <a:pt x="31" y="1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4" name="Freeform 245"/>
              <p:cNvSpPr>
                <a:spLocks/>
              </p:cNvSpPr>
              <p:nvPr/>
            </p:nvSpPr>
            <p:spPr bwMode="auto">
              <a:xfrm>
                <a:off x="4533" y="2304"/>
                <a:ext cx="31" cy="50"/>
              </a:xfrm>
              <a:custGeom>
                <a:avLst/>
                <a:gdLst>
                  <a:gd name="T0" fmla="*/ 10 w 19"/>
                  <a:gd name="T1" fmla="*/ 0 h 31"/>
                  <a:gd name="T2" fmla="*/ 10 w 19"/>
                  <a:gd name="T3" fmla="*/ 0 h 31"/>
                  <a:gd name="T4" fmla="*/ 0 w 19"/>
                  <a:gd name="T5" fmla="*/ 48 h 31"/>
                  <a:gd name="T6" fmla="*/ 0 w 19"/>
                  <a:gd name="T7" fmla="*/ 48 h 31"/>
                  <a:gd name="T8" fmla="*/ 29 w 19"/>
                  <a:gd name="T9" fmla="*/ 29 h 31"/>
                  <a:gd name="T10" fmla="*/ 10 w 19"/>
                  <a:gd name="T11" fmla="*/ 0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31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1"/>
                      <a:pt x="16" y="26"/>
                      <a:pt x="18" y="18"/>
                    </a:cubicBezTo>
                    <a:cubicBezTo>
                      <a:pt x="19" y="10"/>
                      <a:pt x="14" y="2"/>
                      <a:pt x="6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5" name="Freeform 246"/>
              <p:cNvSpPr>
                <a:spLocks/>
              </p:cNvSpPr>
              <p:nvPr/>
            </p:nvSpPr>
            <p:spPr bwMode="auto">
              <a:xfrm>
                <a:off x="3533" y="2730"/>
                <a:ext cx="127" cy="123"/>
              </a:xfrm>
              <a:custGeom>
                <a:avLst/>
                <a:gdLst>
                  <a:gd name="T0" fmla="*/ 36 w 78"/>
                  <a:gd name="T1" fmla="*/ 121 h 76"/>
                  <a:gd name="T2" fmla="*/ 2 w 78"/>
                  <a:gd name="T3" fmla="*/ 83 h 76"/>
                  <a:gd name="T4" fmla="*/ 2 w 78"/>
                  <a:gd name="T5" fmla="*/ 76 h 76"/>
                  <a:gd name="T6" fmla="*/ 85 w 78"/>
                  <a:gd name="T7" fmla="*/ 2 h 76"/>
                  <a:gd name="T8" fmla="*/ 91 w 78"/>
                  <a:gd name="T9" fmla="*/ 2 h 76"/>
                  <a:gd name="T10" fmla="*/ 125 w 78"/>
                  <a:gd name="T11" fmla="*/ 39 h 76"/>
                  <a:gd name="T12" fmla="*/ 125 w 78"/>
                  <a:gd name="T13" fmla="*/ 47 h 76"/>
                  <a:gd name="T14" fmla="*/ 44 w 78"/>
                  <a:gd name="T15" fmla="*/ 121 h 76"/>
                  <a:gd name="T16" fmla="*/ 36 w 78"/>
                  <a:gd name="T17" fmla="*/ 121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22" y="75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1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5" y="76"/>
                      <a:pt x="23" y="76"/>
                      <a:pt x="22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6" name="Freeform 247"/>
              <p:cNvSpPr>
                <a:spLocks/>
              </p:cNvSpPr>
              <p:nvPr/>
            </p:nvSpPr>
            <p:spPr bwMode="auto">
              <a:xfrm>
                <a:off x="3538" y="2798"/>
                <a:ext cx="21" cy="24"/>
              </a:xfrm>
              <a:custGeom>
                <a:avLst/>
                <a:gdLst>
                  <a:gd name="T0" fmla="*/ 21 w 13"/>
                  <a:gd name="T1" fmla="*/ 13 h 15"/>
                  <a:gd name="T2" fmla="*/ 10 w 13"/>
                  <a:gd name="T3" fmla="*/ 24 h 15"/>
                  <a:gd name="T4" fmla="*/ 2 w 13"/>
                  <a:gd name="T5" fmla="*/ 16 h 15"/>
                  <a:gd name="T6" fmla="*/ 2 w 13"/>
                  <a:gd name="T7" fmla="*/ 8 h 15"/>
                  <a:gd name="T8" fmla="*/ 11 w 13"/>
                  <a:gd name="T9" fmla="*/ 0 h 15"/>
                  <a:gd name="T10" fmla="*/ 21 w 13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7" name="Freeform 248"/>
              <p:cNvSpPr>
                <a:spLocks/>
              </p:cNvSpPr>
              <p:nvPr/>
            </p:nvSpPr>
            <p:spPr bwMode="auto">
              <a:xfrm>
                <a:off x="3551" y="2785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1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8" name="Freeform 249"/>
              <p:cNvSpPr>
                <a:spLocks/>
              </p:cNvSpPr>
              <p:nvPr/>
            </p:nvSpPr>
            <p:spPr bwMode="auto">
              <a:xfrm>
                <a:off x="3566" y="2772"/>
                <a:ext cx="22" cy="24"/>
              </a:xfrm>
              <a:custGeom>
                <a:avLst/>
                <a:gdLst>
                  <a:gd name="T0" fmla="*/ 22 w 22"/>
                  <a:gd name="T1" fmla="*/ 13 h 24"/>
                  <a:gd name="T2" fmla="*/ 11 w 22"/>
                  <a:gd name="T3" fmla="*/ 24 h 24"/>
                  <a:gd name="T4" fmla="*/ 0 w 22"/>
                  <a:gd name="T5" fmla="*/ 11 h 24"/>
                  <a:gd name="T6" fmla="*/ 11 w 22"/>
                  <a:gd name="T7" fmla="*/ 0 h 24"/>
                  <a:gd name="T8" fmla="*/ 22 w 22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39" name="Freeform 250"/>
              <p:cNvSpPr>
                <a:spLocks/>
              </p:cNvSpPr>
              <p:nvPr/>
            </p:nvSpPr>
            <p:spPr bwMode="auto">
              <a:xfrm>
                <a:off x="3550" y="2812"/>
                <a:ext cx="22" cy="23"/>
              </a:xfrm>
              <a:custGeom>
                <a:avLst/>
                <a:gdLst>
                  <a:gd name="T0" fmla="*/ 22 w 22"/>
                  <a:gd name="T1" fmla="*/ 13 h 23"/>
                  <a:gd name="T2" fmla="*/ 11 w 22"/>
                  <a:gd name="T3" fmla="*/ 23 h 23"/>
                  <a:gd name="T4" fmla="*/ 0 w 22"/>
                  <a:gd name="T5" fmla="*/ 12 h 23"/>
                  <a:gd name="T6" fmla="*/ 11 w 22"/>
                  <a:gd name="T7" fmla="*/ 0 h 23"/>
                  <a:gd name="T8" fmla="*/ 22 w 22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0" name="Freeform 251"/>
              <p:cNvSpPr>
                <a:spLocks/>
              </p:cNvSpPr>
              <p:nvPr/>
            </p:nvSpPr>
            <p:spPr bwMode="auto">
              <a:xfrm>
                <a:off x="3564" y="2799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0 w 23"/>
                  <a:gd name="T3" fmla="*/ 23 h 23"/>
                  <a:gd name="T4" fmla="*/ 0 w 23"/>
                  <a:gd name="T5" fmla="*/ 12 h 23"/>
                  <a:gd name="T6" fmla="*/ 11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0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1" name="Freeform 252"/>
              <p:cNvSpPr>
                <a:spLocks/>
              </p:cNvSpPr>
              <p:nvPr/>
            </p:nvSpPr>
            <p:spPr bwMode="auto">
              <a:xfrm>
                <a:off x="3577" y="2786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2" name="Freeform 253"/>
              <p:cNvSpPr>
                <a:spLocks/>
              </p:cNvSpPr>
              <p:nvPr/>
            </p:nvSpPr>
            <p:spPr bwMode="auto">
              <a:xfrm>
                <a:off x="3580" y="2759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3" name="Freeform 254"/>
              <p:cNvSpPr>
                <a:spLocks/>
              </p:cNvSpPr>
              <p:nvPr/>
            </p:nvSpPr>
            <p:spPr bwMode="auto">
              <a:xfrm>
                <a:off x="3595" y="2746"/>
                <a:ext cx="23" cy="23"/>
              </a:xfrm>
              <a:custGeom>
                <a:avLst/>
                <a:gdLst>
                  <a:gd name="T0" fmla="*/ 23 w 23"/>
                  <a:gd name="T1" fmla="*/ 13 h 23"/>
                  <a:gd name="T2" fmla="*/ 10 w 23"/>
                  <a:gd name="T3" fmla="*/ 23 h 23"/>
                  <a:gd name="T4" fmla="*/ 0 w 23"/>
                  <a:gd name="T5" fmla="*/ 11 h 23"/>
                  <a:gd name="T6" fmla="*/ 11 w 23"/>
                  <a:gd name="T7" fmla="*/ 0 h 23"/>
                  <a:gd name="T8" fmla="*/ 23 w 23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3"/>
                    </a:moveTo>
                    <a:lnTo>
                      <a:pt x="10" y="23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4" name="Freeform 255"/>
              <p:cNvSpPr>
                <a:spLocks/>
              </p:cNvSpPr>
              <p:nvPr/>
            </p:nvSpPr>
            <p:spPr bwMode="auto">
              <a:xfrm>
                <a:off x="3608" y="2735"/>
                <a:ext cx="24" cy="21"/>
              </a:xfrm>
              <a:custGeom>
                <a:avLst/>
                <a:gdLst>
                  <a:gd name="T0" fmla="*/ 24 w 15"/>
                  <a:gd name="T1" fmla="*/ 11 h 13"/>
                  <a:gd name="T2" fmla="*/ 11 w 15"/>
                  <a:gd name="T3" fmla="*/ 21 h 13"/>
                  <a:gd name="T4" fmla="*/ 0 w 15"/>
                  <a:gd name="T5" fmla="*/ 10 h 13"/>
                  <a:gd name="T6" fmla="*/ 10 w 15"/>
                  <a:gd name="T7" fmla="*/ 2 h 13"/>
                  <a:gd name="T8" fmla="*/ 16 w 15"/>
                  <a:gd name="T9" fmla="*/ 2 h 13"/>
                  <a:gd name="T10" fmla="*/ 24 w 15"/>
                  <a:gd name="T11" fmla="*/ 1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5" name="Freeform 256"/>
              <p:cNvSpPr>
                <a:spLocks/>
              </p:cNvSpPr>
              <p:nvPr/>
            </p:nvSpPr>
            <p:spPr bwMode="auto">
              <a:xfrm>
                <a:off x="3592" y="2773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0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6" name="Freeform 257"/>
              <p:cNvSpPr>
                <a:spLocks/>
              </p:cNvSpPr>
              <p:nvPr/>
            </p:nvSpPr>
            <p:spPr bwMode="auto">
              <a:xfrm>
                <a:off x="3606" y="2759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7" name="Freeform 258"/>
              <p:cNvSpPr>
                <a:spLocks/>
              </p:cNvSpPr>
              <p:nvPr/>
            </p:nvSpPr>
            <p:spPr bwMode="auto">
              <a:xfrm>
                <a:off x="3621" y="274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8" name="Freeform 259"/>
              <p:cNvSpPr>
                <a:spLocks/>
              </p:cNvSpPr>
              <p:nvPr/>
            </p:nvSpPr>
            <p:spPr bwMode="auto">
              <a:xfrm>
                <a:off x="3561" y="2825"/>
                <a:ext cx="24" cy="23"/>
              </a:xfrm>
              <a:custGeom>
                <a:avLst/>
                <a:gdLst>
                  <a:gd name="T0" fmla="*/ 24 w 15"/>
                  <a:gd name="T1" fmla="*/ 13 h 14"/>
                  <a:gd name="T2" fmla="*/ 14 w 15"/>
                  <a:gd name="T3" fmla="*/ 21 h 14"/>
                  <a:gd name="T4" fmla="*/ 8 w 15"/>
                  <a:gd name="T5" fmla="*/ 21 h 14"/>
                  <a:gd name="T6" fmla="*/ 0 w 15"/>
                  <a:gd name="T7" fmla="*/ 12 h 14"/>
                  <a:gd name="T8" fmla="*/ 13 w 15"/>
                  <a:gd name="T9" fmla="*/ 0 h 14"/>
                  <a:gd name="T10" fmla="*/ 24 w 15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6" y="14"/>
                      <a:pt x="5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49" name="Freeform 260"/>
              <p:cNvSpPr>
                <a:spLocks/>
              </p:cNvSpPr>
              <p:nvPr/>
            </p:nvSpPr>
            <p:spPr bwMode="auto">
              <a:xfrm>
                <a:off x="3575" y="2812"/>
                <a:ext cx="25" cy="25"/>
              </a:xfrm>
              <a:custGeom>
                <a:avLst/>
                <a:gdLst>
                  <a:gd name="T0" fmla="*/ 25 w 25"/>
                  <a:gd name="T1" fmla="*/ 13 h 25"/>
                  <a:gd name="T2" fmla="*/ 12 w 25"/>
                  <a:gd name="T3" fmla="*/ 25 h 25"/>
                  <a:gd name="T4" fmla="*/ 0 w 25"/>
                  <a:gd name="T5" fmla="*/ 12 h 25"/>
                  <a:gd name="T6" fmla="*/ 13 w 25"/>
                  <a:gd name="T7" fmla="*/ 0 h 25"/>
                  <a:gd name="T8" fmla="*/ 25 w 25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13"/>
                    </a:moveTo>
                    <a:lnTo>
                      <a:pt x="12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0" name="Freeform 261"/>
              <p:cNvSpPr>
                <a:spLocks/>
              </p:cNvSpPr>
              <p:nvPr/>
            </p:nvSpPr>
            <p:spPr bwMode="auto">
              <a:xfrm>
                <a:off x="3590" y="2799"/>
                <a:ext cx="24" cy="25"/>
              </a:xfrm>
              <a:custGeom>
                <a:avLst/>
                <a:gdLst>
                  <a:gd name="T0" fmla="*/ 24 w 24"/>
                  <a:gd name="T1" fmla="*/ 13 h 25"/>
                  <a:gd name="T2" fmla="*/ 11 w 24"/>
                  <a:gd name="T3" fmla="*/ 25 h 25"/>
                  <a:gd name="T4" fmla="*/ 0 w 24"/>
                  <a:gd name="T5" fmla="*/ 12 h 25"/>
                  <a:gd name="T6" fmla="*/ 13 w 24"/>
                  <a:gd name="T7" fmla="*/ 0 h 25"/>
                  <a:gd name="T8" fmla="*/ 24 w 24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3"/>
                    </a:moveTo>
                    <a:lnTo>
                      <a:pt x="11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1" name="Freeform 262"/>
              <p:cNvSpPr>
                <a:spLocks/>
              </p:cNvSpPr>
              <p:nvPr/>
            </p:nvSpPr>
            <p:spPr bwMode="auto">
              <a:xfrm>
                <a:off x="3605" y="2786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2" name="Freeform 263"/>
              <p:cNvSpPr>
                <a:spLocks/>
              </p:cNvSpPr>
              <p:nvPr/>
            </p:nvSpPr>
            <p:spPr bwMode="auto">
              <a:xfrm>
                <a:off x="3619" y="2773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2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3" name="Freeform 264"/>
              <p:cNvSpPr>
                <a:spLocks/>
              </p:cNvSpPr>
              <p:nvPr/>
            </p:nvSpPr>
            <p:spPr bwMode="auto">
              <a:xfrm>
                <a:off x="3634" y="2761"/>
                <a:ext cx="21" cy="22"/>
              </a:xfrm>
              <a:custGeom>
                <a:avLst/>
                <a:gdLst>
                  <a:gd name="T0" fmla="*/ 19 w 13"/>
                  <a:gd name="T1" fmla="*/ 14 h 14"/>
                  <a:gd name="T2" fmla="*/ 11 w 13"/>
                  <a:gd name="T3" fmla="*/ 22 h 14"/>
                  <a:gd name="T4" fmla="*/ 0 w 13"/>
                  <a:gd name="T5" fmla="*/ 11 h 14"/>
                  <a:gd name="T6" fmla="*/ 11 w 13"/>
                  <a:gd name="T7" fmla="*/ 0 h 14"/>
                  <a:gd name="T8" fmla="*/ 19 w 13"/>
                  <a:gd name="T9" fmla="*/ 8 h 14"/>
                  <a:gd name="T10" fmla="*/ 19 w 13"/>
                  <a:gd name="T11" fmla="*/ 14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3" y="8"/>
                      <a:pt x="12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4" name="Freeform 265"/>
              <p:cNvSpPr>
                <a:spLocks/>
              </p:cNvSpPr>
              <p:nvPr/>
            </p:nvSpPr>
            <p:spPr bwMode="auto">
              <a:xfrm>
                <a:off x="3678" y="2599"/>
                <a:ext cx="128" cy="123"/>
              </a:xfrm>
              <a:custGeom>
                <a:avLst/>
                <a:gdLst>
                  <a:gd name="T0" fmla="*/ 36 w 79"/>
                  <a:gd name="T1" fmla="*/ 120 h 76"/>
                  <a:gd name="T2" fmla="*/ 2 w 79"/>
                  <a:gd name="T3" fmla="*/ 83 h 76"/>
                  <a:gd name="T4" fmla="*/ 3 w 79"/>
                  <a:gd name="T5" fmla="*/ 76 h 76"/>
                  <a:gd name="T6" fmla="*/ 84 w 79"/>
                  <a:gd name="T7" fmla="*/ 2 h 76"/>
                  <a:gd name="T8" fmla="*/ 91 w 79"/>
                  <a:gd name="T9" fmla="*/ 2 h 76"/>
                  <a:gd name="T10" fmla="*/ 125 w 79"/>
                  <a:gd name="T11" fmla="*/ 39 h 76"/>
                  <a:gd name="T12" fmla="*/ 125 w 79"/>
                  <a:gd name="T13" fmla="*/ 47 h 76"/>
                  <a:gd name="T14" fmla="*/ 44 w 79"/>
                  <a:gd name="T15" fmla="*/ 120 h 76"/>
                  <a:gd name="T16" fmla="*/ 36 w 79"/>
                  <a:gd name="T17" fmla="*/ 12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9" h="76">
                    <a:moveTo>
                      <a:pt x="22" y="74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2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9" y="25"/>
                      <a:pt x="78" y="27"/>
                      <a:pt x="77" y="2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6"/>
                      <a:pt x="24" y="75"/>
                      <a:pt x="22" y="7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5" name="Freeform 266"/>
              <p:cNvSpPr>
                <a:spLocks/>
              </p:cNvSpPr>
              <p:nvPr/>
            </p:nvSpPr>
            <p:spPr bwMode="auto">
              <a:xfrm>
                <a:off x="3682" y="2667"/>
                <a:ext cx="23" cy="24"/>
              </a:xfrm>
              <a:custGeom>
                <a:avLst/>
                <a:gdLst>
                  <a:gd name="T0" fmla="*/ 23 w 14"/>
                  <a:gd name="T1" fmla="*/ 13 h 15"/>
                  <a:gd name="T2" fmla="*/ 10 w 14"/>
                  <a:gd name="T3" fmla="*/ 24 h 15"/>
                  <a:gd name="T4" fmla="*/ 2 w 14"/>
                  <a:gd name="T5" fmla="*/ 14 h 15"/>
                  <a:gd name="T6" fmla="*/ 2 w 14"/>
                  <a:gd name="T7" fmla="*/ 8 h 15"/>
                  <a:gd name="T8" fmla="*/ 12 w 14"/>
                  <a:gd name="T9" fmla="*/ 0 h 15"/>
                  <a:gd name="T10" fmla="*/ 23 w 14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14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6" name="Freeform 267"/>
              <p:cNvSpPr>
                <a:spLocks/>
              </p:cNvSpPr>
              <p:nvPr/>
            </p:nvSpPr>
            <p:spPr bwMode="auto">
              <a:xfrm>
                <a:off x="3695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3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7" name="Freeform 268"/>
              <p:cNvSpPr>
                <a:spLocks/>
              </p:cNvSpPr>
              <p:nvPr/>
            </p:nvSpPr>
            <p:spPr bwMode="auto">
              <a:xfrm>
                <a:off x="3710" y="2641"/>
                <a:ext cx="23" cy="22"/>
              </a:xfrm>
              <a:custGeom>
                <a:avLst/>
                <a:gdLst>
                  <a:gd name="T0" fmla="*/ 23 w 23"/>
                  <a:gd name="T1" fmla="*/ 13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8" name="Freeform 269"/>
              <p:cNvSpPr>
                <a:spLocks/>
              </p:cNvSpPr>
              <p:nvPr/>
            </p:nvSpPr>
            <p:spPr bwMode="auto">
              <a:xfrm>
                <a:off x="3694" y="2681"/>
                <a:ext cx="22" cy="23"/>
              </a:xfrm>
              <a:custGeom>
                <a:avLst/>
                <a:gdLst>
                  <a:gd name="T0" fmla="*/ 22 w 22"/>
                  <a:gd name="T1" fmla="*/ 12 h 23"/>
                  <a:gd name="T2" fmla="*/ 11 w 22"/>
                  <a:gd name="T3" fmla="*/ 23 h 23"/>
                  <a:gd name="T4" fmla="*/ 0 w 22"/>
                  <a:gd name="T5" fmla="*/ 10 h 23"/>
                  <a:gd name="T6" fmla="*/ 11 w 22"/>
                  <a:gd name="T7" fmla="*/ 0 h 23"/>
                  <a:gd name="T8" fmla="*/ 22 w 22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59" name="Freeform 270"/>
              <p:cNvSpPr>
                <a:spLocks/>
              </p:cNvSpPr>
              <p:nvPr/>
            </p:nvSpPr>
            <p:spPr bwMode="auto">
              <a:xfrm>
                <a:off x="3708" y="2668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2 w 23"/>
                  <a:gd name="T3" fmla="*/ 23 h 23"/>
                  <a:gd name="T4" fmla="*/ 0 w 23"/>
                  <a:gd name="T5" fmla="*/ 10 h 23"/>
                  <a:gd name="T6" fmla="*/ 12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0" name="Freeform 271"/>
              <p:cNvSpPr>
                <a:spLocks/>
              </p:cNvSpPr>
              <p:nvPr/>
            </p:nvSpPr>
            <p:spPr bwMode="auto">
              <a:xfrm>
                <a:off x="3723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0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0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1" name="Freeform 272"/>
              <p:cNvSpPr>
                <a:spLocks/>
              </p:cNvSpPr>
              <p:nvPr/>
            </p:nvSpPr>
            <p:spPr bwMode="auto">
              <a:xfrm>
                <a:off x="3724" y="2628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2 w 23"/>
                  <a:gd name="T3" fmla="*/ 22 h 22"/>
                  <a:gd name="T4" fmla="*/ 0 w 23"/>
                  <a:gd name="T5" fmla="*/ 11 h 22"/>
                  <a:gd name="T6" fmla="*/ 12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2" y="22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2" name="Freeform 273"/>
              <p:cNvSpPr>
                <a:spLocks/>
              </p:cNvSpPr>
              <p:nvPr/>
            </p:nvSpPr>
            <p:spPr bwMode="auto">
              <a:xfrm>
                <a:off x="3739" y="2615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3" name="Freeform 274"/>
              <p:cNvSpPr>
                <a:spLocks/>
              </p:cNvSpPr>
              <p:nvPr/>
            </p:nvSpPr>
            <p:spPr bwMode="auto">
              <a:xfrm>
                <a:off x="3754" y="2602"/>
                <a:ext cx="22" cy="22"/>
              </a:xfrm>
              <a:custGeom>
                <a:avLst/>
                <a:gdLst>
                  <a:gd name="T0" fmla="*/ 22 w 14"/>
                  <a:gd name="T1" fmla="*/ 11 h 14"/>
                  <a:gd name="T2" fmla="*/ 11 w 14"/>
                  <a:gd name="T3" fmla="*/ 22 h 14"/>
                  <a:gd name="T4" fmla="*/ 0 w 14"/>
                  <a:gd name="T5" fmla="*/ 11 h 14"/>
                  <a:gd name="T6" fmla="*/ 8 w 14"/>
                  <a:gd name="T7" fmla="*/ 3 h 14"/>
                  <a:gd name="T8" fmla="*/ 14 w 14"/>
                  <a:gd name="T9" fmla="*/ 3 h 14"/>
                  <a:gd name="T10" fmla="*/ 22 w 14"/>
                  <a:gd name="T11" fmla="*/ 11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8" y="1"/>
                      <a:pt x="9" y="2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4" name="Freeform 275"/>
              <p:cNvSpPr>
                <a:spLocks/>
              </p:cNvSpPr>
              <p:nvPr/>
            </p:nvSpPr>
            <p:spPr bwMode="auto">
              <a:xfrm>
                <a:off x="3737" y="2641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5" name="Freeform 276"/>
              <p:cNvSpPr>
                <a:spLocks/>
              </p:cNvSpPr>
              <p:nvPr/>
            </p:nvSpPr>
            <p:spPr bwMode="auto">
              <a:xfrm>
                <a:off x="3750" y="2628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6" name="Freeform 277"/>
              <p:cNvSpPr>
                <a:spLocks/>
              </p:cNvSpPr>
              <p:nvPr/>
            </p:nvSpPr>
            <p:spPr bwMode="auto">
              <a:xfrm>
                <a:off x="3765" y="2615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7" name="Freeform 278"/>
              <p:cNvSpPr>
                <a:spLocks/>
              </p:cNvSpPr>
              <p:nvPr/>
            </p:nvSpPr>
            <p:spPr bwMode="auto">
              <a:xfrm>
                <a:off x="3707" y="2694"/>
                <a:ext cx="22" cy="23"/>
              </a:xfrm>
              <a:custGeom>
                <a:avLst/>
                <a:gdLst>
                  <a:gd name="T0" fmla="*/ 22 w 14"/>
                  <a:gd name="T1" fmla="*/ 13 h 14"/>
                  <a:gd name="T2" fmla="*/ 14 w 14"/>
                  <a:gd name="T3" fmla="*/ 21 h 14"/>
                  <a:gd name="T4" fmla="*/ 8 w 14"/>
                  <a:gd name="T5" fmla="*/ 20 h 14"/>
                  <a:gd name="T6" fmla="*/ 0 w 14"/>
                  <a:gd name="T7" fmla="*/ 12 h 14"/>
                  <a:gd name="T8" fmla="*/ 11 w 14"/>
                  <a:gd name="T9" fmla="*/ 0 h 14"/>
                  <a:gd name="T10" fmla="*/ 22 w 14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6" y="14"/>
                      <a:pt x="5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8" name="Freeform 279"/>
              <p:cNvSpPr>
                <a:spLocks/>
              </p:cNvSpPr>
              <p:nvPr/>
            </p:nvSpPr>
            <p:spPr bwMode="auto">
              <a:xfrm>
                <a:off x="3720" y="2681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69" name="Freeform 280"/>
              <p:cNvSpPr>
                <a:spLocks/>
              </p:cNvSpPr>
              <p:nvPr/>
            </p:nvSpPr>
            <p:spPr bwMode="auto">
              <a:xfrm>
                <a:off x="3734" y="2668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2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0" name="Freeform 281"/>
              <p:cNvSpPr>
                <a:spLocks/>
              </p:cNvSpPr>
              <p:nvPr/>
            </p:nvSpPr>
            <p:spPr bwMode="auto">
              <a:xfrm>
                <a:off x="3749" y="2655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1" name="Freeform 282"/>
              <p:cNvSpPr>
                <a:spLocks/>
              </p:cNvSpPr>
              <p:nvPr/>
            </p:nvSpPr>
            <p:spPr bwMode="auto">
              <a:xfrm>
                <a:off x="3763" y="2642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0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2" name="Freeform 283"/>
              <p:cNvSpPr>
                <a:spLocks/>
              </p:cNvSpPr>
              <p:nvPr/>
            </p:nvSpPr>
            <p:spPr bwMode="auto">
              <a:xfrm>
                <a:off x="3778" y="2629"/>
                <a:ext cx="23" cy="23"/>
              </a:xfrm>
              <a:custGeom>
                <a:avLst/>
                <a:gdLst>
                  <a:gd name="T0" fmla="*/ 20 w 14"/>
                  <a:gd name="T1" fmla="*/ 15 h 14"/>
                  <a:gd name="T2" fmla="*/ 12 w 14"/>
                  <a:gd name="T3" fmla="*/ 23 h 14"/>
                  <a:gd name="T4" fmla="*/ 0 w 14"/>
                  <a:gd name="T5" fmla="*/ 10 h 14"/>
                  <a:gd name="T6" fmla="*/ 13 w 14"/>
                  <a:gd name="T7" fmla="*/ 0 h 14"/>
                  <a:gd name="T8" fmla="*/ 21 w 14"/>
                  <a:gd name="T9" fmla="*/ 8 h 14"/>
                  <a:gd name="T10" fmla="*/ 20 w 14"/>
                  <a:gd name="T11" fmla="*/ 1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8"/>
                      <a:pt x="12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3" name="Freeform 284"/>
              <p:cNvSpPr>
                <a:spLocks/>
              </p:cNvSpPr>
              <p:nvPr/>
            </p:nvSpPr>
            <p:spPr bwMode="auto">
              <a:xfrm>
                <a:off x="3632" y="2688"/>
                <a:ext cx="75" cy="74"/>
              </a:xfrm>
              <a:custGeom>
                <a:avLst/>
                <a:gdLst>
                  <a:gd name="T0" fmla="*/ 62 w 46"/>
                  <a:gd name="T1" fmla="*/ 14 h 46"/>
                  <a:gd name="T2" fmla="*/ 60 w 46"/>
                  <a:gd name="T3" fmla="*/ 63 h 46"/>
                  <a:gd name="T4" fmla="*/ 11 w 46"/>
                  <a:gd name="T5" fmla="*/ 60 h 46"/>
                  <a:gd name="T6" fmla="*/ 15 w 46"/>
                  <a:gd name="T7" fmla="*/ 13 h 46"/>
                  <a:gd name="T8" fmla="*/ 62 w 46"/>
                  <a:gd name="T9" fmla="*/ 1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8" y="9"/>
                    </a:moveTo>
                    <a:cubicBezTo>
                      <a:pt x="46" y="18"/>
                      <a:pt x="45" y="31"/>
                      <a:pt x="37" y="39"/>
                    </a:cubicBezTo>
                    <a:cubicBezTo>
                      <a:pt x="28" y="46"/>
                      <a:pt x="15" y="46"/>
                      <a:pt x="7" y="37"/>
                    </a:cubicBezTo>
                    <a:cubicBezTo>
                      <a:pt x="0" y="29"/>
                      <a:pt x="0" y="16"/>
                      <a:pt x="9" y="8"/>
                    </a:cubicBezTo>
                    <a:cubicBezTo>
                      <a:pt x="17" y="0"/>
                      <a:pt x="30" y="1"/>
                      <a:pt x="38" y="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4" name="Freeform 285"/>
              <p:cNvSpPr>
                <a:spLocks/>
              </p:cNvSpPr>
              <p:nvPr/>
            </p:nvSpPr>
            <p:spPr bwMode="auto">
              <a:xfrm>
                <a:off x="3647" y="2688"/>
                <a:ext cx="60" cy="63"/>
              </a:xfrm>
              <a:custGeom>
                <a:avLst/>
                <a:gdLst>
                  <a:gd name="T0" fmla="*/ 0 w 37"/>
                  <a:gd name="T1" fmla="*/ 13 h 39"/>
                  <a:gd name="T2" fmla="*/ 0 w 37"/>
                  <a:gd name="T3" fmla="*/ 13 h 39"/>
                  <a:gd name="T4" fmla="*/ 45 w 37"/>
                  <a:gd name="T5" fmla="*/ 63 h 39"/>
                  <a:gd name="T6" fmla="*/ 45 w 37"/>
                  <a:gd name="T7" fmla="*/ 63 h 39"/>
                  <a:gd name="T8" fmla="*/ 47 w 37"/>
                  <a:gd name="T9" fmla="*/ 15 h 39"/>
                  <a:gd name="T10" fmla="*/ 0 w 37"/>
                  <a:gd name="T11" fmla="*/ 13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" h="3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6" y="31"/>
                      <a:pt x="37" y="18"/>
                      <a:pt x="29" y="9"/>
                    </a:cubicBezTo>
                    <a:cubicBezTo>
                      <a:pt x="21" y="1"/>
                      <a:pt x="8" y="0"/>
                      <a:pt x="0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5" name="Freeform 286"/>
              <p:cNvSpPr>
                <a:spLocks/>
              </p:cNvSpPr>
              <p:nvPr/>
            </p:nvSpPr>
            <p:spPr bwMode="auto">
              <a:xfrm>
                <a:off x="4541" y="3601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7 h 48"/>
                  <a:gd name="T8" fmla="*/ 94 w 59"/>
                  <a:gd name="T9" fmla="*/ 42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39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4"/>
                      <a:pt x="59" y="25"/>
                      <a:pt x="58" y="2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2"/>
                      <a:pt x="1" y="21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6" name="Freeform 287"/>
              <p:cNvSpPr>
                <a:spLocks/>
              </p:cNvSpPr>
              <p:nvPr/>
            </p:nvSpPr>
            <p:spPr bwMode="auto">
              <a:xfrm>
                <a:off x="4556" y="3604"/>
                <a:ext cx="16" cy="15"/>
              </a:xfrm>
              <a:custGeom>
                <a:avLst/>
                <a:gdLst>
                  <a:gd name="T0" fmla="*/ 11 w 10"/>
                  <a:gd name="T1" fmla="*/ 15 h 9"/>
                  <a:gd name="T2" fmla="*/ 0 w 10"/>
                  <a:gd name="T3" fmla="*/ 10 h 9"/>
                  <a:gd name="T4" fmla="*/ 5 w 10"/>
                  <a:gd name="T5" fmla="*/ 2 h 9"/>
                  <a:gd name="T6" fmla="*/ 10 w 10"/>
                  <a:gd name="T7" fmla="*/ 2 h 9"/>
                  <a:gd name="T8" fmla="*/ 16 w 10"/>
                  <a:gd name="T9" fmla="*/ 5 h 9"/>
                  <a:gd name="T10" fmla="*/ 11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7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7" name="Freeform 288"/>
              <p:cNvSpPr>
                <a:spLocks/>
              </p:cNvSpPr>
              <p:nvPr/>
            </p:nvSpPr>
            <p:spPr bwMode="auto">
              <a:xfrm>
                <a:off x="4569" y="3611"/>
                <a:ext cx="16" cy="14"/>
              </a:xfrm>
              <a:custGeom>
                <a:avLst/>
                <a:gdLst>
                  <a:gd name="T0" fmla="*/ 9 w 16"/>
                  <a:gd name="T1" fmla="*/ 14 h 14"/>
                  <a:gd name="T2" fmla="*/ 0 w 16"/>
                  <a:gd name="T3" fmla="*/ 9 h 14"/>
                  <a:gd name="T4" fmla="*/ 4 w 16"/>
                  <a:gd name="T5" fmla="*/ 0 h 14"/>
                  <a:gd name="T6" fmla="*/ 16 w 16"/>
                  <a:gd name="T7" fmla="*/ 5 h 14"/>
                  <a:gd name="T8" fmla="*/ 9 w 16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9" y="1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8" name="Freeform 289"/>
              <p:cNvSpPr>
                <a:spLocks/>
              </p:cNvSpPr>
              <p:nvPr/>
            </p:nvSpPr>
            <p:spPr bwMode="auto">
              <a:xfrm>
                <a:off x="4582" y="3617"/>
                <a:ext cx="14" cy="15"/>
              </a:xfrm>
              <a:custGeom>
                <a:avLst/>
                <a:gdLst>
                  <a:gd name="T0" fmla="*/ 9 w 14"/>
                  <a:gd name="T1" fmla="*/ 15 h 15"/>
                  <a:gd name="T2" fmla="*/ 0 w 14"/>
                  <a:gd name="T3" fmla="*/ 10 h 15"/>
                  <a:gd name="T4" fmla="*/ 4 w 14"/>
                  <a:gd name="T5" fmla="*/ 0 h 15"/>
                  <a:gd name="T6" fmla="*/ 14 w 14"/>
                  <a:gd name="T7" fmla="*/ 5 h 15"/>
                  <a:gd name="T8" fmla="*/ 9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9" y="15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4" y="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79" name="Freeform 290"/>
              <p:cNvSpPr>
                <a:spLocks/>
              </p:cNvSpPr>
              <p:nvPr/>
            </p:nvSpPr>
            <p:spPr bwMode="auto">
              <a:xfrm>
                <a:off x="4551" y="361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0" name="Freeform 291"/>
              <p:cNvSpPr>
                <a:spLocks/>
              </p:cNvSpPr>
              <p:nvPr/>
            </p:nvSpPr>
            <p:spPr bwMode="auto">
              <a:xfrm>
                <a:off x="4562" y="3622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1" name="Freeform 292"/>
              <p:cNvSpPr>
                <a:spLocks/>
              </p:cNvSpPr>
              <p:nvPr/>
            </p:nvSpPr>
            <p:spPr bwMode="auto">
              <a:xfrm>
                <a:off x="4575" y="362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2" name="Freeform 293"/>
              <p:cNvSpPr>
                <a:spLocks/>
              </p:cNvSpPr>
              <p:nvPr/>
            </p:nvSpPr>
            <p:spPr bwMode="auto">
              <a:xfrm>
                <a:off x="4593" y="3624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3" name="Freeform 294"/>
              <p:cNvSpPr>
                <a:spLocks/>
              </p:cNvSpPr>
              <p:nvPr/>
            </p:nvSpPr>
            <p:spPr bwMode="auto">
              <a:xfrm>
                <a:off x="4606" y="3630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4" name="Freeform 295"/>
              <p:cNvSpPr>
                <a:spLocks/>
              </p:cNvSpPr>
              <p:nvPr/>
            </p:nvSpPr>
            <p:spPr bwMode="auto">
              <a:xfrm>
                <a:off x="4617" y="3637"/>
                <a:ext cx="16" cy="16"/>
              </a:xfrm>
              <a:custGeom>
                <a:avLst/>
                <a:gdLst>
                  <a:gd name="T0" fmla="*/ 11 w 10"/>
                  <a:gd name="T1" fmla="*/ 16 h 10"/>
                  <a:gd name="T2" fmla="*/ 0 w 10"/>
                  <a:gd name="T3" fmla="*/ 10 h 10"/>
                  <a:gd name="T4" fmla="*/ 6 w 10"/>
                  <a:gd name="T5" fmla="*/ 0 h 10"/>
                  <a:gd name="T6" fmla="*/ 13 w 10"/>
                  <a:gd name="T7" fmla="*/ 3 h 10"/>
                  <a:gd name="T8" fmla="*/ 14 w 10"/>
                  <a:gd name="T9" fmla="*/ 8 h 10"/>
                  <a:gd name="T10" fmla="*/ 11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5" name="Freeform 296"/>
              <p:cNvSpPr>
                <a:spLocks/>
              </p:cNvSpPr>
              <p:nvPr/>
            </p:nvSpPr>
            <p:spPr bwMode="auto">
              <a:xfrm>
                <a:off x="4586" y="3635"/>
                <a:ext cx="17" cy="16"/>
              </a:xfrm>
              <a:custGeom>
                <a:avLst/>
                <a:gdLst>
                  <a:gd name="T0" fmla="*/ 12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5 h 16"/>
                  <a:gd name="T8" fmla="*/ 12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2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6" name="Freeform 297"/>
              <p:cNvSpPr>
                <a:spLocks/>
              </p:cNvSpPr>
              <p:nvPr/>
            </p:nvSpPr>
            <p:spPr bwMode="auto">
              <a:xfrm>
                <a:off x="4599" y="3642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9 h 16"/>
                  <a:gd name="T4" fmla="*/ 5 w 17"/>
                  <a:gd name="T5" fmla="*/ 0 h 16"/>
                  <a:gd name="T6" fmla="*/ 17 w 17"/>
                  <a:gd name="T7" fmla="*/ 4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7" name="Freeform 298"/>
              <p:cNvSpPr>
                <a:spLocks/>
              </p:cNvSpPr>
              <p:nvPr/>
            </p:nvSpPr>
            <p:spPr bwMode="auto">
              <a:xfrm>
                <a:off x="4612" y="3648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0 h 16"/>
                  <a:gd name="T4" fmla="*/ 5 w 15"/>
                  <a:gd name="T5" fmla="*/ 0 h 16"/>
                  <a:gd name="T6" fmla="*/ 15 w 15"/>
                  <a:gd name="T7" fmla="*/ 5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5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8" name="Freeform 299"/>
              <p:cNvSpPr>
                <a:spLocks/>
              </p:cNvSpPr>
              <p:nvPr/>
            </p:nvSpPr>
            <p:spPr bwMode="auto">
              <a:xfrm>
                <a:off x="4544" y="3627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1 h 10"/>
                  <a:gd name="T4" fmla="*/ 2 w 10"/>
                  <a:gd name="T5" fmla="*/ 8 h 10"/>
                  <a:gd name="T6" fmla="*/ 5 w 10"/>
                  <a:gd name="T7" fmla="*/ 0 h 10"/>
                  <a:gd name="T8" fmla="*/ 16 w 10"/>
                  <a:gd name="T9" fmla="*/ 5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89" name="Freeform 300"/>
              <p:cNvSpPr>
                <a:spLocks/>
              </p:cNvSpPr>
              <p:nvPr/>
            </p:nvSpPr>
            <p:spPr bwMode="auto">
              <a:xfrm>
                <a:off x="4556" y="3633"/>
                <a:ext cx="16" cy="17"/>
              </a:xfrm>
              <a:custGeom>
                <a:avLst/>
                <a:gdLst>
                  <a:gd name="T0" fmla="*/ 11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5 h 17"/>
                  <a:gd name="T8" fmla="*/ 11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1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0" name="Freeform 301"/>
              <p:cNvSpPr>
                <a:spLocks/>
              </p:cNvSpPr>
              <p:nvPr/>
            </p:nvSpPr>
            <p:spPr bwMode="auto">
              <a:xfrm>
                <a:off x="4569" y="364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4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1" name="Freeform 302"/>
              <p:cNvSpPr>
                <a:spLocks/>
              </p:cNvSpPr>
              <p:nvPr/>
            </p:nvSpPr>
            <p:spPr bwMode="auto">
              <a:xfrm>
                <a:off x="4582" y="3646"/>
                <a:ext cx="16" cy="17"/>
              </a:xfrm>
              <a:custGeom>
                <a:avLst/>
                <a:gdLst>
                  <a:gd name="T0" fmla="*/ 9 w 16"/>
                  <a:gd name="T1" fmla="*/ 17 h 17"/>
                  <a:gd name="T2" fmla="*/ 0 w 16"/>
                  <a:gd name="T3" fmla="*/ 12 h 17"/>
                  <a:gd name="T4" fmla="*/ 4 w 16"/>
                  <a:gd name="T5" fmla="*/ 0 h 17"/>
                  <a:gd name="T6" fmla="*/ 16 w 16"/>
                  <a:gd name="T7" fmla="*/ 7 h 17"/>
                  <a:gd name="T8" fmla="*/ 9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6" y="7"/>
                    </a:lnTo>
                    <a:lnTo>
                      <a:pt x="9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2" name="Freeform 303"/>
              <p:cNvSpPr>
                <a:spLocks/>
              </p:cNvSpPr>
              <p:nvPr/>
            </p:nvSpPr>
            <p:spPr bwMode="auto">
              <a:xfrm>
                <a:off x="4593" y="3653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3" name="Freeform 304"/>
              <p:cNvSpPr>
                <a:spLocks/>
              </p:cNvSpPr>
              <p:nvPr/>
            </p:nvSpPr>
            <p:spPr bwMode="auto">
              <a:xfrm>
                <a:off x="4606" y="3659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2 h 10"/>
                  <a:gd name="T4" fmla="*/ 5 w 10"/>
                  <a:gd name="T5" fmla="*/ 0 h 10"/>
                  <a:gd name="T6" fmla="*/ 16 w 10"/>
                  <a:gd name="T7" fmla="*/ 7 h 10"/>
                  <a:gd name="T8" fmla="*/ 11 w 10"/>
                  <a:gd name="T9" fmla="*/ 14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4" name="Freeform 305"/>
              <p:cNvSpPr>
                <a:spLocks/>
              </p:cNvSpPr>
              <p:nvPr/>
            </p:nvSpPr>
            <p:spPr bwMode="auto">
              <a:xfrm>
                <a:off x="4664" y="3666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9 h 48"/>
                  <a:gd name="T8" fmla="*/ 94 w 59"/>
                  <a:gd name="T9" fmla="*/ 44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41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1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4"/>
                      <a:pt x="59" y="25"/>
                      <a:pt x="58" y="2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4"/>
                      <a:pt x="0" y="23"/>
                      <a:pt x="1" y="21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5" name="Freeform 306"/>
              <p:cNvSpPr>
                <a:spLocks/>
              </p:cNvSpPr>
              <p:nvPr/>
            </p:nvSpPr>
            <p:spPr bwMode="auto">
              <a:xfrm>
                <a:off x="4680" y="3669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3 w 9"/>
                  <a:gd name="T5" fmla="*/ 3 h 10"/>
                  <a:gd name="T6" fmla="*/ 8 w 9"/>
                  <a:gd name="T7" fmla="*/ 2 h 10"/>
                  <a:gd name="T8" fmla="*/ 15 w 9"/>
                  <a:gd name="T9" fmla="*/ 5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6" name="Freeform 307"/>
              <p:cNvSpPr>
                <a:spLocks/>
              </p:cNvSpPr>
              <p:nvPr/>
            </p:nvSpPr>
            <p:spPr bwMode="auto">
              <a:xfrm>
                <a:off x="4692" y="3676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7" name="Freeform 308"/>
              <p:cNvSpPr>
                <a:spLocks/>
              </p:cNvSpPr>
              <p:nvPr/>
            </p:nvSpPr>
            <p:spPr bwMode="auto">
              <a:xfrm>
                <a:off x="4705" y="368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8" name="Freeform 309"/>
              <p:cNvSpPr>
                <a:spLocks/>
              </p:cNvSpPr>
              <p:nvPr/>
            </p:nvSpPr>
            <p:spPr bwMode="auto">
              <a:xfrm>
                <a:off x="4674" y="3680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699" name="Freeform 310"/>
              <p:cNvSpPr>
                <a:spLocks/>
              </p:cNvSpPr>
              <p:nvPr/>
            </p:nvSpPr>
            <p:spPr bwMode="auto">
              <a:xfrm>
                <a:off x="4685" y="3687"/>
                <a:ext cx="16" cy="16"/>
              </a:xfrm>
              <a:custGeom>
                <a:avLst/>
                <a:gdLst>
                  <a:gd name="T0" fmla="*/ 12 w 16"/>
                  <a:gd name="T1" fmla="*/ 16 h 16"/>
                  <a:gd name="T2" fmla="*/ 0 w 16"/>
                  <a:gd name="T3" fmla="*/ 11 h 16"/>
                  <a:gd name="T4" fmla="*/ 7 w 16"/>
                  <a:gd name="T5" fmla="*/ 0 h 16"/>
                  <a:gd name="T6" fmla="*/ 16 w 16"/>
                  <a:gd name="T7" fmla="*/ 5 h 16"/>
                  <a:gd name="T8" fmla="*/ 12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2" y="16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0" name="Freeform 311"/>
              <p:cNvSpPr>
                <a:spLocks/>
              </p:cNvSpPr>
              <p:nvPr/>
            </p:nvSpPr>
            <p:spPr bwMode="auto">
              <a:xfrm>
                <a:off x="4698" y="3693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1" name="Freeform 312"/>
              <p:cNvSpPr>
                <a:spLocks/>
              </p:cNvSpPr>
              <p:nvPr/>
            </p:nvSpPr>
            <p:spPr bwMode="auto">
              <a:xfrm>
                <a:off x="4716" y="3689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2" name="Freeform 313"/>
              <p:cNvSpPr>
                <a:spLocks/>
              </p:cNvSpPr>
              <p:nvPr/>
            </p:nvSpPr>
            <p:spPr bwMode="auto">
              <a:xfrm>
                <a:off x="4729" y="369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3" name="Freeform 314"/>
              <p:cNvSpPr>
                <a:spLocks/>
              </p:cNvSpPr>
              <p:nvPr/>
            </p:nvSpPr>
            <p:spPr bwMode="auto">
              <a:xfrm>
                <a:off x="4740" y="3701"/>
                <a:ext cx="17" cy="17"/>
              </a:xfrm>
              <a:custGeom>
                <a:avLst/>
                <a:gdLst>
                  <a:gd name="T0" fmla="*/ 12 w 10"/>
                  <a:gd name="T1" fmla="*/ 17 h 10"/>
                  <a:gd name="T2" fmla="*/ 0 w 10"/>
                  <a:gd name="T3" fmla="*/ 10 h 10"/>
                  <a:gd name="T4" fmla="*/ 7 w 10"/>
                  <a:gd name="T5" fmla="*/ 0 h 10"/>
                  <a:gd name="T6" fmla="*/ 15 w 10"/>
                  <a:gd name="T7" fmla="*/ 3 h 10"/>
                  <a:gd name="T8" fmla="*/ 15 w 10"/>
                  <a:gd name="T9" fmla="*/ 9 h 10"/>
                  <a:gd name="T10" fmla="*/ 12 w 10"/>
                  <a:gd name="T11" fmla="*/ 17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4" name="Freeform 315"/>
              <p:cNvSpPr>
                <a:spLocks/>
              </p:cNvSpPr>
              <p:nvPr/>
            </p:nvSpPr>
            <p:spPr bwMode="auto">
              <a:xfrm>
                <a:off x="4711" y="3700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1 h 16"/>
                  <a:gd name="T4" fmla="*/ 5 w 15"/>
                  <a:gd name="T5" fmla="*/ 0 h 16"/>
                  <a:gd name="T6" fmla="*/ 15 w 15"/>
                  <a:gd name="T7" fmla="*/ 6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5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5" name="Freeform 316"/>
              <p:cNvSpPr>
                <a:spLocks/>
              </p:cNvSpPr>
              <p:nvPr/>
            </p:nvSpPr>
            <p:spPr bwMode="auto">
              <a:xfrm>
                <a:off x="4722" y="3706"/>
                <a:ext cx="17" cy="17"/>
              </a:xfrm>
              <a:custGeom>
                <a:avLst/>
                <a:gdLst>
                  <a:gd name="T0" fmla="*/ 12 w 17"/>
                  <a:gd name="T1" fmla="*/ 17 h 17"/>
                  <a:gd name="T2" fmla="*/ 0 w 17"/>
                  <a:gd name="T3" fmla="*/ 12 h 17"/>
                  <a:gd name="T4" fmla="*/ 7 w 17"/>
                  <a:gd name="T5" fmla="*/ 0 h 17"/>
                  <a:gd name="T6" fmla="*/ 17 w 17"/>
                  <a:gd name="T7" fmla="*/ 7 h 17"/>
                  <a:gd name="T8" fmla="*/ 12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7"/>
                    </a:moveTo>
                    <a:lnTo>
                      <a:pt x="0" y="12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6" name="Freeform 317"/>
              <p:cNvSpPr>
                <a:spLocks/>
              </p:cNvSpPr>
              <p:nvPr/>
            </p:nvSpPr>
            <p:spPr bwMode="auto">
              <a:xfrm>
                <a:off x="4735" y="3713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11 h 16"/>
                  <a:gd name="T4" fmla="*/ 5 w 17"/>
                  <a:gd name="T5" fmla="*/ 0 h 16"/>
                  <a:gd name="T6" fmla="*/ 17 w 17"/>
                  <a:gd name="T7" fmla="*/ 6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7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7" name="Freeform 318"/>
              <p:cNvSpPr>
                <a:spLocks/>
              </p:cNvSpPr>
              <p:nvPr/>
            </p:nvSpPr>
            <p:spPr bwMode="auto">
              <a:xfrm>
                <a:off x="4667" y="3692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3 h 10"/>
                  <a:gd name="T4" fmla="*/ 2 w 10"/>
                  <a:gd name="T5" fmla="*/ 8 h 10"/>
                  <a:gd name="T6" fmla="*/ 5 w 10"/>
                  <a:gd name="T7" fmla="*/ 0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8" name="Freeform 319"/>
              <p:cNvSpPr>
                <a:spLocks/>
              </p:cNvSpPr>
              <p:nvPr/>
            </p:nvSpPr>
            <p:spPr bwMode="auto">
              <a:xfrm>
                <a:off x="4679" y="369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2 h 16"/>
                  <a:gd name="T4" fmla="*/ 6 w 16"/>
                  <a:gd name="T5" fmla="*/ 0 h 16"/>
                  <a:gd name="T6" fmla="*/ 16 w 16"/>
                  <a:gd name="T7" fmla="*/ 7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2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09" name="Freeform 320"/>
              <p:cNvSpPr>
                <a:spLocks/>
              </p:cNvSpPr>
              <p:nvPr/>
            </p:nvSpPr>
            <p:spPr bwMode="auto">
              <a:xfrm>
                <a:off x="4692" y="370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1 h 16"/>
                  <a:gd name="T4" fmla="*/ 5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0" name="Freeform 321"/>
              <p:cNvSpPr>
                <a:spLocks/>
              </p:cNvSpPr>
              <p:nvPr/>
            </p:nvSpPr>
            <p:spPr bwMode="auto">
              <a:xfrm>
                <a:off x="4705" y="371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2 h 16"/>
                  <a:gd name="T4" fmla="*/ 5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1" name="Freeform 322"/>
              <p:cNvSpPr>
                <a:spLocks/>
              </p:cNvSpPr>
              <p:nvPr/>
            </p:nvSpPr>
            <p:spPr bwMode="auto">
              <a:xfrm>
                <a:off x="4716" y="371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2" name="Freeform 323"/>
              <p:cNvSpPr>
                <a:spLocks/>
              </p:cNvSpPr>
              <p:nvPr/>
            </p:nvSpPr>
            <p:spPr bwMode="auto">
              <a:xfrm>
                <a:off x="4729" y="3724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1 h 10"/>
                  <a:gd name="T4" fmla="*/ 5 w 10"/>
                  <a:gd name="T5" fmla="*/ 0 h 10"/>
                  <a:gd name="T6" fmla="*/ 16 w 10"/>
                  <a:gd name="T7" fmla="*/ 6 h 10"/>
                  <a:gd name="T8" fmla="*/ 11 w 10"/>
                  <a:gd name="T9" fmla="*/ 13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3" name="Freeform 324"/>
              <p:cNvSpPr>
                <a:spLocks/>
              </p:cNvSpPr>
              <p:nvPr/>
            </p:nvSpPr>
            <p:spPr bwMode="auto">
              <a:xfrm>
                <a:off x="4624" y="3645"/>
                <a:ext cx="55" cy="55"/>
              </a:xfrm>
              <a:custGeom>
                <a:avLst/>
                <a:gdLst>
                  <a:gd name="T0" fmla="*/ 49 w 34"/>
                  <a:gd name="T1" fmla="*/ 39 h 34"/>
                  <a:gd name="T2" fmla="*/ 16 w 34"/>
                  <a:gd name="T3" fmla="*/ 49 h 34"/>
                  <a:gd name="T4" fmla="*/ 5 w 34"/>
                  <a:gd name="T5" fmla="*/ 16 h 34"/>
                  <a:gd name="T6" fmla="*/ 39 w 34"/>
                  <a:gd name="T7" fmla="*/ 6 h 34"/>
                  <a:gd name="T8" fmla="*/ 49 w 34"/>
                  <a:gd name="T9" fmla="*/ 39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4"/>
                    </a:moveTo>
                    <a:cubicBezTo>
                      <a:pt x="26" y="31"/>
                      <a:pt x="17" y="34"/>
                      <a:pt x="10" y="30"/>
                    </a:cubicBezTo>
                    <a:cubicBezTo>
                      <a:pt x="2" y="26"/>
                      <a:pt x="0" y="17"/>
                      <a:pt x="3" y="10"/>
                    </a:cubicBezTo>
                    <a:cubicBezTo>
                      <a:pt x="7" y="3"/>
                      <a:pt x="16" y="0"/>
                      <a:pt x="24" y="4"/>
                    </a:cubicBezTo>
                    <a:cubicBezTo>
                      <a:pt x="31" y="8"/>
                      <a:pt x="34" y="17"/>
                      <a:pt x="30" y="24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4" name="Freeform 325"/>
              <p:cNvSpPr>
                <a:spLocks/>
              </p:cNvSpPr>
              <p:nvPr/>
            </p:nvSpPr>
            <p:spPr bwMode="auto">
              <a:xfrm>
                <a:off x="4640" y="3651"/>
                <a:ext cx="39" cy="49"/>
              </a:xfrm>
              <a:custGeom>
                <a:avLst/>
                <a:gdLst>
                  <a:gd name="T0" fmla="*/ 23 w 24"/>
                  <a:gd name="T1" fmla="*/ 0 h 30"/>
                  <a:gd name="T2" fmla="*/ 23 w 24"/>
                  <a:gd name="T3" fmla="*/ 0 h 30"/>
                  <a:gd name="T4" fmla="*/ 0 w 24"/>
                  <a:gd name="T5" fmla="*/ 42 h 30"/>
                  <a:gd name="T6" fmla="*/ 0 w 24"/>
                  <a:gd name="T7" fmla="*/ 42 h 30"/>
                  <a:gd name="T8" fmla="*/ 33 w 24"/>
                  <a:gd name="T9" fmla="*/ 33 h 30"/>
                  <a:gd name="T10" fmla="*/ 23 w 24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0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30"/>
                      <a:pt x="16" y="27"/>
                      <a:pt x="20" y="20"/>
                    </a:cubicBezTo>
                    <a:cubicBezTo>
                      <a:pt x="24" y="13"/>
                      <a:pt x="21" y="4"/>
                      <a:pt x="14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715" name="Oval 326"/>
              <p:cNvSpPr>
                <a:spLocks noChangeArrowheads="1"/>
              </p:cNvSpPr>
              <p:nvPr/>
            </p:nvSpPr>
            <p:spPr bwMode="auto">
              <a:xfrm>
                <a:off x="4188" y="226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16" name="Oval 327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17" name="Oval 328"/>
              <p:cNvSpPr>
                <a:spLocks noChangeArrowheads="1"/>
              </p:cNvSpPr>
              <p:nvPr/>
            </p:nvSpPr>
            <p:spPr bwMode="auto">
              <a:xfrm>
                <a:off x="4053" y="2284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18" name="Oval 329"/>
              <p:cNvSpPr>
                <a:spLocks noChangeArrowheads="1"/>
              </p:cNvSpPr>
              <p:nvPr/>
            </p:nvSpPr>
            <p:spPr bwMode="auto">
              <a:xfrm>
                <a:off x="3972" y="23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19" name="Oval 330"/>
              <p:cNvSpPr>
                <a:spLocks noChangeArrowheads="1"/>
              </p:cNvSpPr>
              <p:nvPr/>
            </p:nvSpPr>
            <p:spPr bwMode="auto">
              <a:xfrm>
                <a:off x="3933" y="2441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0" name="Oval 331"/>
              <p:cNvSpPr>
                <a:spLocks noChangeArrowheads="1"/>
              </p:cNvSpPr>
              <p:nvPr/>
            </p:nvSpPr>
            <p:spPr bwMode="auto">
              <a:xfrm>
                <a:off x="3916" y="2519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1" name="Oval 332"/>
              <p:cNvSpPr>
                <a:spLocks noChangeArrowheads="1"/>
              </p:cNvSpPr>
              <p:nvPr/>
            </p:nvSpPr>
            <p:spPr bwMode="auto">
              <a:xfrm>
                <a:off x="3823" y="24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2" name="Oval 333"/>
              <p:cNvSpPr>
                <a:spLocks noChangeArrowheads="1"/>
              </p:cNvSpPr>
              <p:nvPr/>
            </p:nvSpPr>
            <p:spPr bwMode="auto">
              <a:xfrm>
                <a:off x="3833" y="262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3" name="Oval 334"/>
              <p:cNvSpPr>
                <a:spLocks noChangeArrowheads="1"/>
              </p:cNvSpPr>
              <p:nvPr/>
            </p:nvSpPr>
            <p:spPr bwMode="auto">
              <a:xfrm>
                <a:off x="3733" y="2569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4" name="Oval 335"/>
              <p:cNvSpPr>
                <a:spLocks noChangeArrowheads="1"/>
              </p:cNvSpPr>
              <p:nvPr/>
            </p:nvSpPr>
            <p:spPr bwMode="auto">
              <a:xfrm>
                <a:off x="3572" y="2650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5" name="Oval 336"/>
              <p:cNvSpPr>
                <a:spLocks noChangeArrowheads="1"/>
              </p:cNvSpPr>
              <p:nvPr/>
            </p:nvSpPr>
            <p:spPr bwMode="auto">
              <a:xfrm>
                <a:off x="3702" y="278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6" name="Oval 337"/>
              <p:cNvSpPr>
                <a:spLocks noChangeArrowheads="1"/>
              </p:cNvSpPr>
              <p:nvPr/>
            </p:nvSpPr>
            <p:spPr bwMode="auto">
              <a:xfrm>
                <a:off x="3715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7" name="Oval 338"/>
              <p:cNvSpPr>
                <a:spLocks noChangeArrowheads="1"/>
              </p:cNvSpPr>
              <p:nvPr/>
            </p:nvSpPr>
            <p:spPr bwMode="auto">
              <a:xfrm>
                <a:off x="3564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8" name="Oval 339"/>
              <p:cNvSpPr>
                <a:spLocks noChangeArrowheads="1"/>
              </p:cNvSpPr>
              <p:nvPr/>
            </p:nvSpPr>
            <p:spPr bwMode="auto">
              <a:xfrm>
                <a:off x="3391" y="30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29" name="Oval 340"/>
              <p:cNvSpPr>
                <a:spLocks noChangeArrowheads="1"/>
              </p:cNvSpPr>
              <p:nvPr/>
            </p:nvSpPr>
            <p:spPr bwMode="auto">
              <a:xfrm>
                <a:off x="3467" y="310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0" name="Oval 341"/>
              <p:cNvSpPr>
                <a:spLocks noChangeArrowheads="1"/>
              </p:cNvSpPr>
              <p:nvPr/>
            </p:nvSpPr>
            <p:spPr bwMode="auto">
              <a:xfrm>
                <a:off x="3391" y="32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1" name="Oval 342"/>
              <p:cNvSpPr>
                <a:spLocks noChangeArrowheads="1"/>
              </p:cNvSpPr>
              <p:nvPr/>
            </p:nvSpPr>
            <p:spPr bwMode="auto">
              <a:xfrm>
                <a:off x="3550" y="316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2" name="Oval 343"/>
              <p:cNvSpPr>
                <a:spLocks noChangeArrowheads="1"/>
              </p:cNvSpPr>
              <p:nvPr/>
            </p:nvSpPr>
            <p:spPr bwMode="auto">
              <a:xfrm>
                <a:off x="3601" y="3018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3" name="Oval 344"/>
              <p:cNvSpPr>
                <a:spLocks noChangeArrowheads="1"/>
              </p:cNvSpPr>
              <p:nvPr/>
            </p:nvSpPr>
            <p:spPr bwMode="auto">
              <a:xfrm>
                <a:off x="3689" y="30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4" name="Oval 345"/>
              <p:cNvSpPr>
                <a:spLocks noChangeArrowheads="1"/>
              </p:cNvSpPr>
              <p:nvPr/>
            </p:nvSpPr>
            <p:spPr bwMode="auto">
              <a:xfrm>
                <a:off x="3775" y="3199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5" name="Oval 346"/>
              <p:cNvSpPr>
                <a:spLocks noChangeArrowheads="1"/>
              </p:cNvSpPr>
              <p:nvPr/>
            </p:nvSpPr>
            <p:spPr bwMode="auto">
              <a:xfrm>
                <a:off x="3760" y="3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6" name="Oval 347"/>
              <p:cNvSpPr>
                <a:spLocks noChangeArrowheads="1"/>
              </p:cNvSpPr>
              <p:nvPr/>
            </p:nvSpPr>
            <p:spPr bwMode="auto">
              <a:xfrm>
                <a:off x="3713" y="3425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7" name="Oval 348"/>
              <p:cNvSpPr>
                <a:spLocks noChangeArrowheads="1"/>
              </p:cNvSpPr>
              <p:nvPr/>
            </p:nvSpPr>
            <p:spPr bwMode="auto">
              <a:xfrm>
                <a:off x="3535" y="332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8" name="Oval 349"/>
              <p:cNvSpPr>
                <a:spLocks noChangeArrowheads="1"/>
              </p:cNvSpPr>
              <p:nvPr/>
            </p:nvSpPr>
            <p:spPr bwMode="auto">
              <a:xfrm>
                <a:off x="3481" y="326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39" name="Oval 350"/>
              <p:cNvSpPr>
                <a:spLocks noChangeArrowheads="1"/>
              </p:cNvSpPr>
              <p:nvPr/>
            </p:nvSpPr>
            <p:spPr bwMode="auto">
              <a:xfrm>
                <a:off x="3481" y="348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0" name="Oval 351"/>
              <p:cNvSpPr>
                <a:spLocks noChangeArrowheads="1"/>
              </p:cNvSpPr>
              <p:nvPr/>
            </p:nvSpPr>
            <p:spPr bwMode="auto">
              <a:xfrm>
                <a:off x="3614" y="34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1" name="Oval 352"/>
              <p:cNvSpPr>
                <a:spLocks noChangeArrowheads="1"/>
              </p:cNvSpPr>
              <p:nvPr/>
            </p:nvSpPr>
            <p:spPr bwMode="auto">
              <a:xfrm>
                <a:off x="3669" y="36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2" name="Oval 353"/>
              <p:cNvSpPr>
                <a:spLocks noChangeArrowheads="1"/>
              </p:cNvSpPr>
              <p:nvPr/>
            </p:nvSpPr>
            <p:spPr bwMode="auto">
              <a:xfrm>
                <a:off x="3759" y="351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3" name="Oval 354"/>
              <p:cNvSpPr>
                <a:spLocks noChangeArrowheads="1"/>
              </p:cNvSpPr>
              <p:nvPr/>
            </p:nvSpPr>
            <p:spPr bwMode="auto">
              <a:xfrm>
                <a:off x="387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4" name="Oval 355"/>
              <p:cNvSpPr>
                <a:spLocks noChangeArrowheads="1"/>
              </p:cNvSpPr>
              <p:nvPr/>
            </p:nvSpPr>
            <p:spPr bwMode="auto">
              <a:xfrm>
                <a:off x="3948" y="346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5" name="Oval 356"/>
              <p:cNvSpPr>
                <a:spLocks noChangeArrowheads="1"/>
              </p:cNvSpPr>
              <p:nvPr/>
            </p:nvSpPr>
            <p:spPr bwMode="auto">
              <a:xfrm>
                <a:off x="3874" y="352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6" name="Oval 357"/>
              <p:cNvSpPr>
                <a:spLocks noChangeArrowheads="1"/>
              </p:cNvSpPr>
              <p:nvPr/>
            </p:nvSpPr>
            <p:spPr bwMode="auto">
              <a:xfrm>
                <a:off x="3818" y="3671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7" name="Oval 358"/>
              <p:cNvSpPr>
                <a:spLocks noChangeArrowheads="1"/>
              </p:cNvSpPr>
              <p:nvPr/>
            </p:nvSpPr>
            <p:spPr bwMode="auto">
              <a:xfrm>
                <a:off x="4006" y="371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8" name="Oval 359"/>
              <p:cNvSpPr>
                <a:spLocks noChangeArrowheads="1"/>
              </p:cNvSpPr>
              <p:nvPr/>
            </p:nvSpPr>
            <p:spPr bwMode="auto">
              <a:xfrm>
                <a:off x="4173" y="3726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49" name="Oval 360"/>
              <p:cNvSpPr>
                <a:spLocks noChangeArrowheads="1"/>
              </p:cNvSpPr>
              <p:nvPr/>
            </p:nvSpPr>
            <p:spPr bwMode="auto">
              <a:xfrm>
                <a:off x="4173" y="35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0" name="Oval 361"/>
              <p:cNvSpPr>
                <a:spLocks noChangeArrowheads="1"/>
              </p:cNvSpPr>
              <p:nvPr/>
            </p:nvSpPr>
            <p:spPr bwMode="auto">
              <a:xfrm>
                <a:off x="4086" y="3565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1" name="Oval 362"/>
              <p:cNvSpPr>
                <a:spLocks noChangeArrowheads="1"/>
              </p:cNvSpPr>
              <p:nvPr/>
            </p:nvSpPr>
            <p:spPr bwMode="auto">
              <a:xfrm>
                <a:off x="4100" y="3773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2" name="Oval 363"/>
              <p:cNvSpPr>
                <a:spLocks noChangeArrowheads="1"/>
              </p:cNvSpPr>
              <p:nvPr/>
            </p:nvSpPr>
            <p:spPr bwMode="auto">
              <a:xfrm>
                <a:off x="4317" y="3829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3" name="Oval 364"/>
              <p:cNvSpPr>
                <a:spLocks noChangeArrowheads="1"/>
              </p:cNvSpPr>
              <p:nvPr/>
            </p:nvSpPr>
            <p:spPr bwMode="auto">
              <a:xfrm>
                <a:off x="4476" y="380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4" name="Oval 365"/>
              <p:cNvSpPr>
                <a:spLocks noChangeArrowheads="1"/>
              </p:cNvSpPr>
              <p:nvPr/>
            </p:nvSpPr>
            <p:spPr bwMode="auto">
              <a:xfrm>
                <a:off x="4619" y="3800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5" name="Oval 366"/>
              <p:cNvSpPr>
                <a:spLocks noChangeArrowheads="1"/>
              </p:cNvSpPr>
              <p:nvPr/>
            </p:nvSpPr>
            <p:spPr bwMode="auto">
              <a:xfrm>
                <a:off x="4528" y="37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6" name="Oval 367"/>
              <p:cNvSpPr>
                <a:spLocks noChangeArrowheads="1"/>
              </p:cNvSpPr>
              <p:nvPr/>
            </p:nvSpPr>
            <p:spPr bwMode="auto">
              <a:xfrm>
                <a:off x="4332" y="371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7" name="Oval 368"/>
              <p:cNvSpPr>
                <a:spLocks noChangeArrowheads="1"/>
              </p:cNvSpPr>
              <p:nvPr/>
            </p:nvSpPr>
            <p:spPr bwMode="auto">
              <a:xfrm>
                <a:off x="4288" y="3632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8" name="Oval 369"/>
              <p:cNvSpPr>
                <a:spLocks noChangeArrowheads="1"/>
              </p:cNvSpPr>
              <p:nvPr/>
            </p:nvSpPr>
            <p:spPr bwMode="auto">
              <a:xfrm>
                <a:off x="4462" y="363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59" name="Oval 370"/>
              <p:cNvSpPr>
                <a:spLocks noChangeArrowheads="1"/>
              </p:cNvSpPr>
              <p:nvPr/>
            </p:nvSpPr>
            <p:spPr bwMode="auto">
              <a:xfrm>
                <a:off x="4633" y="3522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0" name="Oval 371"/>
              <p:cNvSpPr>
                <a:spLocks noChangeArrowheads="1"/>
              </p:cNvSpPr>
              <p:nvPr/>
            </p:nvSpPr>
            <p:spPr bwMode="auto">
              <a:xfrm>
                <a:off x="4698" y="35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1" name="Oval 372"/>
              <p:cNvSpPr>
                <a:spLocks noChangeArrowheads="1"/>
              </p:cNvSpPr>
              <p:nvPr/>
            </p:nvSpPr>
            <p:spPr bwMode="auto">
              <a:xfrm>
                <a:off x="4829" y="3672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2" name="Oval 373"/>
              <p:cNvSpPr>
                <a:spLocks noChangeArrowheads="1"/>
              </p:cNvSpPr>
              <p:nvPr/>
            </p:nvSpPr>
            <p:spPr bwMode="auto">
              <a:xfrm>
                <a:off x="4972" y="36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3" name="Oval 374"/>
              <p:cNvSpPr>
                <a:spLocks noChangeArrowheads="1"/>
              </p:cNvSpPr>
              <p:nvPr/>
            </p:nvSpPr>
            <p:spPr bwMode="auto">
              <a:xfrm>
                <a:off x="4980" y="344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4" name="Oval 375"/>
              <p:cNvSpPr>
                <a:spLocks noChangeArrowheads="1"/>
              </p:cNvSpPr>
              <p:nvPr/>
            </p:nvSpPr>
            <p:spPr bwMode="auto">
              <a:xfrm>
                <a:off x="4859" y="357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5" name="Oval 376"/>
              <p:cNvSpPr>
                <a:spLocks noChangeArrowheads="1"/>
              </p:cNvSpPr>
              <p:nvPr/>
            </p:nvSpPr>
            <p:spPr bwMode="auto">
              <a:xfrm>
                <a:off x="484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6" name="Oval 377"/>
              <p:cNvSpPr>
                <a:spLocks noChangeArrowheads="1"/>
              </p:cNvSpPr>
              <p:nvPr/>
            </p:nvSpPr>
            <p:spPr bwMode="auto">
              <a:xfrm>
                <a:off x="4745" y="3484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7" name="Oval 378"/>
              <p:cNvSpPr>
                <a:spLocks noChangeArrowheads="1"/>
              </p:cNvSpPr>
              <p:nvPr/>
            </p:nvSpPr>
            <p:spPr bwMode="auto">
              <a:xfrm>
                <a:off x="4901" y="324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8" name="Oval 379"/>
              <p:cNvSpPr>
                <a:spLocks noChangeArrowheads="1"/>
              </p:cNvSpPr>
              <p:nvPr/>
            </p:nvSpPr>
            <p:spPr bwMode="auto">
              <a:xfrm>
                <a:off x="5029" y="3248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69" name="Oval 380"/>
              <p:cNvSpPr>
                <a:spLocks noChangeArrowheads="1"/>
              </p:cNvSpPr>
              <p:nvPr/>
            </p:nvSpPr>
            <p:spPr bwMode="auto">
              <a:xfrm>
                <a:off x="5189" y="333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0" name="Oval 381"/>
              <p:cNvSpPr>
                <a:spLocks noChangeArrowheads="1"/>
              </p:cNvSpPr>
              <p:nvPr/>
            </p:nvSpPr>
            <p:spPr bwMode="auto">
              <a:xfrm>
                <a:off x="5257" y="3186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1" name="Oval 382"/>
              <p:cNvSpPr>
                <a:spLocks noChangeArrowheads="1"/>
              </p:cNvSpPr>
              <p:nvPr/>
            </p:nvSpPr>
            <p:spPr bwMode="auto">
              <a:xfrm>
                <a:off x="5160" y="32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2" name="Oval 383"/>
              <p:cNvSpPr>
                <a:spLocks noChangeArrowheads="1"/>
              </p:cNvSpPr>
              <p:nvPr/>
            </p:nvSpPr>
            <p:spPr bwMode="auto">
              <a:xfrm>
                <a:off x="5204" y="307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3" name="Oval 384"/>
              <p:cNvSpPr>
                <a:spLocks noChangeArrowheads="1"/>
              </p:cNvSpPr>
              <p:nvPr/>
            </p:nvSpPr>
            <p:spPr bwMode="auto">
              <a:xfrm>
                <a:off x="5059" y="306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4" name="Oval 385"/>
              <p:cNvSpPr>
                <a:spLocks noChangeArrowheads="1"/>
              </p:cNvSpPr>
              <p:nvPr/>
            </p:nvSpPr>
            <p:spPr bwMode="auto">
              <a:xfrm>
                <a:off x="4969" y="312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5" name="Oval 386"/>
              <p:cNvSpPr>
                <a:spLocks noChangeArrowheads="1"/>
              </p:cNvSpPr>
              <p:nvPr/>
            </p:nvSpPr>
            <p:spPr bwMode="auto">
              <a:xfrm>
                <a:off x="4988" y="294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6" name="Oval 387"/>
              <p:cNvSpPr>
                <a:spLocks noChangeArrowheads="1"/>
              </p:cNvSpPr>
              <p:nvPr/>
            </p:nvSpPr>
            <p:spPr bwMode="auto">
              <a:xfrm>
                <a:off x="5175" y="287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7" name="Oval 388"/>
              <p:cNvSpPr>
                <a:spLocks noChangeArrowheads="1"/>
              </p:cNvSpPr>
              <p:nvPr/>
            </p:nvSpPr>
            <p:spPr bwMode="auto">
              <a:xfrm>
                <a:off x="5257" y="2922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8" name="Oval 389"/>
              <p:cNvSpPr>
                <a:spLocks noChangeArrowheads="1"/>
              </p:cNvSpPr>
              <p:nvPr/>
            </p:nvSpPr>
            <p:spPr bwMode="auto">
              <a:xfrm>
                <a:off x="5218" y="274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79" name="Oval 390"/>
              <p:cNvSpPr>
                <a:spLocks noChangeArrowheads="1"/>
              </p:cNvSpPr>
              <p:nvPr/>
            </p:nvSpPr>
            <p:spPr bwMode="auto">
              <a:xfrm>
                <a:off x="5124" y="275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0" name="Oval 391"/>
              <p:cNvSpPr>
                <a:spLocks noChangeArrowheads="1"/>
              </p:cNvSpPr>
              <p:nvPr/>
            </p:nvSpPr>
            <p:spPr bwMode="auto">
              <a:xfrm>
                <a:off x="4993" y="274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1" name="Oval 392"/>
              <p:cNvSpPr>
                <a:spLocks noChangeArrowheads="1"/>
              </p:cNvSpPr>
              <p:nvPr/>
            </p:nvSpPr>
            <p:spPr bwMode="auto">
              <a:xfrm>
                <a:off x="4972" y="282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2" name="Oval 393"/>
              <p:cNvSpPr>
                <a:spLocks noChangeArrowheads="1"/>
              </p:cNvSpPr>
              <p:nvPr/>
            </p:nvSpPr>
            <p:spPr bwMode="auto">
              <a:xfrm>
                <a:off x="4910" y="2654"/>
                <a:ext cx="30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3" name="Oval 394"/>
              <p:cNvSpPr>
                <a:spLocks noChangeArrowheads="1"/>
              </p:cNvSpPr>
              <p:nvPr/>
            </p:nvSpPr>
            <p:spPr bwMode="auto">
              <a:xfrm>
                <a:off x="5121" y="2654"/>
                <a:ext cx="28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4" name="Oval 395"/>
              <p:cNvSpPr>
                <a:spLocks noChangeArrowheads="1"/>
              </p:cNvSpPr>
              <p:nvPr/>
            </p:nvSpPr>
            <p:spPr bwMode="auto">
              <a:xfrm>
                <a:off x="5123" y="245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5" name="Oval 396"/>
              <p:cNvSpPr>
                <a:spLocks noChangeArrowheads="1"/>
              </p:cNvSpPr>
              <p:nvPr/>
            </p:nvSpPr>
            <p:spPr bwMode="auto">
              <a:xfrm>
                <a:off x="5001" y="23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6" name="Oval 397"/>
              <p:cNvSpPr>
                <a:spLocks noChangeArrowheads="1"/>
              </p:cNvSpPr>
              <p:nvPr/>
            </p:nvSpPr>
            <p:spPr bwMode="auto">
              <a:xfrm>
                <a:off x="4910" y="2506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7" name="Oval 398"/>
              <p:cNvSpPr>
                <a:spLocks noChangeArrowheads="1"/>
              </p:cNvSpPr>
              <p:nvPr/>
            </p:nvSpPr>
            <p:spPr bwMode="auto">
              <a:xfrm>
                <a:off x="4834" y="239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8" name="Oval 399"/>
              <p:cNvSpPr>
                <a:spLocks noChangeArrowheads="1"/>
              </p:cNvSpPr>
              <p:nvPr/>
            </p:nvSpPr>
            <p:spPr bwMode="auto">
              <a:xfrm>
                <a:off x="4805" y="24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89" name="Oval 400"/>
              <p:cNvSpPr>
                <a:spLocks noChangeArrowheads="1"/>
              </p:cNvSpPr>
              <p:nvPr/>
            </p:nvSpPr>
            <p:spPr bwMode="auto">
              <a:xfrm>
                <a:off x="4701" y="242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0" name="Oval 401"/>
              <p:cNvSpPr>
                <a:spLocks noChangeArrowheads="1"/>
              </p:cNvSpPr>
              <p:nvPr/>
            </p:nvSpPr>
            <p:spPr bwMode="auto">
              <a:xfrm>
                <a:off x="4748" y="2315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1" name="Oval 402"/>
              <p:cNvSpPr>
                <a:spLocks noChangeArrowheads="1"/>
              </p:cNvSpPr>
              <p:nvPr/>
            </p:nvSpPr>
            <p:spPr bwMode="auto">
              <a:xfrm>
                <a:off x="4778" y="2221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2" name="Oval 403"/>
              <p:cNvSpPr>
                <a:spLocks noChangeArrowheads="1"/>
              </p:cNvSpPr>
              <p:nvPr/>
            </p:nvSpPr>
            <p:spPr bwMode="auto">
              <a:xfrm>
                <a:off x="4886" y="233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3" name="Oval 404"/>
              <p:cNvSpPr>
                <a:spLocks noChangeArrowheads="1"/>
              </p:cNvSpPr>
              <p:nvPr/>
            </p:nvSpPr>
            <p:spPr bwMode="auto">
              <a:xfrm>
                <a:off x="4687" y="2233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94" name="Oval 405"/>
              <p:cNvSpPr>
                <a:spLocks noChangeArrowheads="1"/>
              </p:cNvSpPr>
              <p:nvPr/>
            </p:nvSpPr>
            <p:spPr bwMode="auto">
              <a:xfrm>
                <a:off x="4546" y="216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20484" name="组合 1042"/>
          <p:cNvGrpSpPr>
            <a:grpSpLocks/>
          </p:cNvGrpSpPr>
          <p:nvPr/>
        </p:nvGrpSpPr>
        <p:grpSpPr bwMode="auto">
          <a:xfrm>
            <a:off x="2254250" y="4006850"/>
            <a:ext cx="2058988" cy="1927225"/>
            <a:chOff x="6037263" y="-95250"/>
            <a:chExt cx="5881688" cy="5503863"/>
          </a:xfrm>
        </p:grpSpPr>
        <p:sp>
          <p:nvSpPr>
            <p:cNvPr id="20517" name="Freeform 932"/>
            <p:cNvSpPr>
              <a:spLocks/>
            </p:cNvSpPr>
            <p:nvPr/>
          </p:nvSpPr>
          <p:spPr bwMode="auto">
            <a:xfrm>
              <a:off x="10409238" y="1741488"/>
              <a:ext cx="950913" cy="1077913"/>
            </a:xfrm>
            <a:custGeom>
              <a:avLst/>
              <a:gdLst>
                <a:gd name="T0" fmla="*/ 623919 w 253"/>
                <a:gd name="T1" fmla="*/ 0 h 287"/>
                <a:gd name="T2" fmla="*/ 229272 w 253"/>
                <a:gd name="T3" fmla="*/ 405626 h 287"/>
                <a:gd name="T4" fmla="*/ 7517 w 253"/>
                <a:gd name="T5" fmla="*/ 1036599 h 287"/>
                <a:gd name="T6" fmla="*/ 48861 w 253"/>
                <a:gd name="T7" fmla="*/ 1059134 h 287"/>
                <a:gd name="T8" fmla="*/ 642712 w 253"/>
                <a:gd name="T9" fmla="*/ 600927 h 287"/>
                <a:gd name="T10" fmla="*/ 623919 w 253"/>
                <a:gd name="T11" fmla="*/ 0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" h="287">
                  <a:moveTo>
                    <a:pt x="166" y="0"/>
                  </a:moveTo>
                  <a:cubicBezTo>
                    <a:pt x="166" y="0"/>
                    <a:pt x="115" y="14"/>
                    <a:pt x="61" y="108"/>
                  </a:cubicBezTo>
                  <a:cubicBezTo>
                    <a:pt x="39" y="148"/>
                    <a:pt x="13" y="237"/>
                    <a:pt x="2" y="276"/>
                  </a:cubicBezTo>
                  <a:cubicBezTo>
                    <a:pt x="0" y="283"/>
                    <a:pt x="8" y="287"/>
                    <a:pt x="13" y="282"/>
                  </a:cubicBezTo>
                  <a:cubicBezTo>
                    <a:pt x="47" y="244"/>
                    <a:pt x="126" y="153"/>
                    <a:pt x="171" y="160"/>
                  </a:cubicBezTo>
                  <a:cubicBezTo>
                    <a:pt x="253" y="174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8" name="Freeform 933"/>
            <p:cNvSpPr>
              <a:spLocks/>
            </p:cNvSpPr>
            <p:nvPr/>
          </p:nvSpPr>
          <p:spPr bwMode="auto">
            <a:xfrm>
              <a:off x="11055350" y="1873250"/>
              <a:ext cx="766763" cy="1231900"/>
            </a:xfrm>
            <a:custGeom>
              <a:avLst/>
              <a:gdLst>
                <a:gd name="T0" fmla="*/ 575072 w 204"/>
                <a:gd name="T1" fmla="*/ 0 h 328"/>
                <a:gd name="T2" fmla="*/ 755487 w 204"/>
                <a:gd name="T3" fmla="*/ 540834 h 328"/>
                <a:gd name="T4" fmla="*/ 684073 w 204"/>
                <a:gd name="T5" fmla="*/ 1205609 h 328"/>
                <a:gd name="T6" fmla="*/ 635211 w 204"/>
                <a:gd name="T7" fmla="*/ 1209365 h 328"/>
                <a:gd name="T8" fmla="*/ 296933 w 204"/>
                <a:gd name="T9" fmla="*/ 537078 h 328"/>
                <a:gd name="T10" fmla="*/ 575072 w 204"/>
                <a:gd name="T11" fmla="*/ 0 h 3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328">
                  <a:moveTo>
                    <a:pt x="153" y="0"/>
                  </a:moveTo>
                  <a:cubicBezTo>
                    <a:pt x="153" y="0"/>
                    <a:pt x="193" y="35"/>
                    <a:pt x="201" y="144"/>
                  </a:cubicBezTo>
                  <a:cubicBezTo>
                    <a:pt x="204" y="190"/>
                    <a:pt x="189" y="281"/>
                    <a:pt x="182" y="321"/>
                  </a:cubicBezTo>
                  <a:cubicBezTo>
                    <a:pt x="181" y="328"/>
                    <a:pt x="171" y="328"/>
                    <a:pt x="169" y="322"/>
                  </a:cubicBezTo>
                  <a:cubicBezTo>
                    <a:pt x="155" y="273"/>
                    <a:pt x="123" y="156"/>
                    <a:pt x="79" y="143"/>
                  </a:cubicBezTo>
                  <a:cubicBezTo>
                    <a:pt x="0" y="121"/>
                    <a:pt x="153" y="0"/>
                    <a:pt x="153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9" name="Freeform 934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935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936"/>
            <p:cNvSpPr>
              <a:spLocks/>
            </p:cNvSpPr>
            <p:nvPr/>
          </p:nvSpPr>
          <p:spPr bwMode="auto">
            <a:xfrm>
              <a:off x="10834688" y="182563"/>
              <a:ext cx="1084263" cy="2160588"/>
            </a:xfrm>
            <a:custGeom>
              <a:avLst/>
              <a:gdLst>
                <a:gd name="T0" fmla="*/ 795376 w 289"/>
                <a:gd name="T1" fmla="*/ 2160588 h 575"/>
                <a:gd name="T2" fmla="*/ 900426 w 289"/>
                <a:gd name="T3" fmla="*/ 1792349 h 575"/>
                <a:gd name="T4" fmla="*/ 855405 w 289"/>
                <a:gd name="T5" fmla="*/ 52606 h 575"/>
                <a:gd name="T6" fmla="*/ 63780 w 289"/>
                <a:gd name="T7" fmla="*/ 1604471 h 575"/>
                <a:gd name="T8" fmla="*/ 0 w 289"/>
                <a:gd name="T9" fmla="*/ 1980226 h 575"/>
                <a:gd name="T10" fmla="*/ 795376 w 289"/>
                <a:gd name="T11" fmla="*/ 2160588 h 5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9" h="575">
                  <a:moveTo>
                    <a:pt x="212" y="575"/>
                  </a:moveTo>
                  <a:cubicBezTo>
                    <a:pt x="223" y="544"/>
                    <a:pt x="232" y="512"/>
                    <a:pt x="240" y="477"/>
                  </a:cubicBezTo>
                  <a:cubicBezTo>
                    <a:pt x="280" y="300"/>
                    <a:pt x="289" y="28"/>
                    <a:pt x="228" y="14"/>
                  </a:cubicBezTo>
                  <a:cubicBezTo>
                    <a:pt x="166" y="0"/>
                    <a:pt x="57" y="249"/>
                    <a:pt x="17" y="427"/>
                  </a:cubicBezTo>
                  <a:cubicBezTo>
                    <a:pt x="9" y="461"/>
                    <a:pt x="3" y="495"/>
                    <a:pt x="0" y="527"/>
                  </a:cubicBezTo>
                  <a:cubicBezTo>
                    <a:pt x="212" y="575"/>
                    <a:pt x="212" y="575"/>
                    <a:pt x="212" y="575"/>
                  </a:cubicBezTo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2" name="Freeform 937"/>
            <p:cNvSpPr>
              <a:spLocks/>
            </p:cNvSpPr>
            <p:nvPr/>
          </p:nvSpPr>
          <p:spPr bwMode="auto">
            <a:xfrm>
              <a:off x="10834688" y="2335213"/>
              <a:ext cx="717550" cy="209550"/>
            </a:xfrm>
            <a:custGeom>
              <a:avLst/>
              <a:gdLst>
                <a:gd name="T0" fmla="*/ 695009 w 191"/>
                <a:gd name="T1" fmla="*/ 209550 h 56"/>
                <a:gd name="T2" fmla="*/ 717550 w 191"/>
                <a:gd name="T3" fmla="*/ 160904 h 56"/>
                <a:gd name="T4" fmla="*/ 0 w 191"/>
                <a:gd name="T5" fmla="*/ 0 h 56"/>
                <a:gd name="T6" fmla="*/ 0 w 191"/>
                <a:gd name="T7" fmla="*/ 52388 h 56"/>
                <a:gd name="T8" fmla="*/ 695009 w 191"/>
                <a:gd name="T9" fmla="*/ 20955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56">
                  <a:moveTo>
                    <a:pt x="185" y="56"/>
                  </a:moveTo>
                  <a:cubicBezTo>
                    <a:pt x="187" y="52"/>
                    <a:pt x="189" y="48"/>
                    <a:pt x="191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85" y="56"/>
                    <a:pt x="185" y="56"/>
                    <a:pt x="185" y="56"/>
                  </a:cubicBezTo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3" name="Freeform 938"/>
            <p:cNvSpPr>
              <a:spLocks/>
            </p:cNvSpPr>
            <p:nvPr/>
          </p:nvSpPr>
          <p:spPr bwMode="auto">
            <a:xfrm>
              <a:off x="10890250" y="2432050"/>
              <a:ext cx="566738" cy="222250"/>
            </a:xfrm>
            <a:custGeom>
              <a:avLst/>
              <a:gdLst>
                <a:gd name="T0" fmla="*/ 502933 w 151"/>
                <a:gd name="T1" fmla="*/ 222250 h 59"/>
                <a:gd name="T2" fmla="*/ 566738 w 151"/>
                <a:gd name="T3" fmla="*/ 131843 h 59"/>
                <a:gd name="T4" fmla="*/ 0 w 151"/>
                <a:gd name="T5" fmla="*/ 0 h 59"/>
                <a:gd name="T6" fmla="*/ 22519 w 151"/>
                <a:gd name="T7" fmla="*/ 109242 h 59"/>
                <a:gd name="T8" fmla="*/ 502933 w 151"/>
                <a:gd name="T9" fmla="*/ 22225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59">
                  <a:moveTo>
                    <a:pt x="134" y="59"/>
                  </a:moveTo>
                  <a:cubicBezTo>
                    <a:pt x="140" y="51"/>
                    <a:pt x="146" y="43"/>
                    <a:pt x="151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3" y="20"/>
                    <a:pt x="6" y="29"/>
                  </a:cubicBezTo>
                  <a:cubicBezTo>
                    <a:pt x="134" y="59"/>
                    <a:pt x="134" y="59"/>
                    <a:pt x="134" y="59"/>
                  </a:cubicBezTo>
                </a:path>
              </a:pathLst>
            </a:custGeom>
            <a:solidFill>
              <a:srgbClr val="4D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4" name="Freeform 939"/>
            <p:cNvSpPr>
              <a:spLocks/>
            </p:cNvSpPr>
            <p:nvPr/>
          </p:nvSpPr>
          <p:spPr bwMode="auto">
            <a:xfrm>
              <a:off x="10823575" y="2189163"/>
              <a:ext cx="795338" cy="288925"/>
            </a:xfrm>
            <a:custGeom>
              <a:avLst/>
              <a:gdLst>
                <a:gd name="T0" fmla="*/ 754070 w 212"/>
                <a:gd name="T1" fmla="*/ 288925 h 77"/>
                <a:gd name="T2" fmla="*/ 795338 w 212"/>
                <a:gd name="T3" fmla="*/ 180109 h 77"/>
                <a:gd name="T4" fmla="*/ 7503 w 212"/>
                <a:gd name="T5" fmla="*/ 0 h 77"/>
                <a:gd name="T6" fmla="*/ 0 w 212"/>
                <a:gd name="T7" fmla="*/ 116320 h 77"/>
                <a:gd name="T8" fmla="*/ 754070 w 212"/>
                <a:gd name="T9" fmla="*/ 288925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77">
                  <a:moveTo>
                    <a:pt x="201" y="77"/>
                  </a:moveTo>
                  <a:cubicBezTo>
                    <a:pt x="205" y="67"/>
                    <a:pt x="209" y="58"/>
                    <a:pt x="212" y="4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201" y="77"/>
                    <a:pt x="201" y="77"/>
                    <a:pt x="201" y="77"/>
                  </a:cubicBezTo>
                </a:path>
              </a:pathLst>
            </a:custGeom>
            <a:solidFill>
              <a:srgbClr val="3A7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5" name="Freeform 940"/>
            <p:cNvSpPr>
              <a:spLocks/>
            </p:cNvSpPr>
            <p:nvPr/>
          </p:nvSpPr>
          <p:spPr bwMode="auto">
            <a:xfrm>
              <a:off x="11637963" y="-95250"/>
              <a:ext cx="131763" cy="344488"/>
            </a:xfrm>
            <a:custGeom>
              <a:avLst/>
              <a:gdLst>
                <a:gd name="T0" fmla="*/ 101646 w 35"/>
                <a:gd name="T1" fmla="*/ 344488 h 92"/>
                <a:gd name="T2" fmla="*/ 127998 w 35"/>
                <a:gd name="T3" fmla="*/ 0 h 92"/>
                <a:gd name="T4" fmla="*/ 0 w 35"/>
                <a:gd name="T5" fmla="*/ 318277 h 92"/>
                <a:gd name="T6" fmla="*/ 101646 w 35"/>
                <a:gd name="T7" fmla="*/ 344488 h 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92">
                  <a:moveTo>
                    <a:pt x="27" y="92"/>
                  </a:moveTo>
                  <a:cubicBezTo>
                    <a:pt x="34" y="37"/>
                    <a:pt x="35" y="1"/>
                    <a:pt x="34" y="0"/>
                  </a:cubicBezTo>
                  <a:cubicBezTo>
                    <a:pt x="32" y="0"/>
                    <a:pt x="17" y="33"/>
                    <a:pt x="0" y="85"/>
                  </a:cubicBezTo>
                  <a:cubicBezTo>
                    <a:pt x="27" y="92"/>
                    <a:pt x="27" y="92"/>
                    <a:pt x="27" y="92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6" name="Freeform 941"/>
            <p:cNvSpPr>
              <a:spLocks/>
            </p:cNvSpPr>
            <p:nvPr/>
          </p:nvSpPr>
          <p:spPr bwMode="auto">
            <a:xfrm>
              <a:off x="11374438" y="65088"/>
              <a:ext cx="474663" cy="560388"/>
            </a:xfrm>
            <a:custGeom>
              <a:avLst/>
              <a:gdLst>
                <a:gd name="T0" fmla="*/ 474663 w 126"/>
                <a:gd name="T1" fmla="*/ 560388 h 149"/>
                <a:gd name="T2" fmla="*/ 350347 w 126"/>
                <a:gd name="T3" fmla="*/ 3761 h 149"/>
                <a:gd name="T4" fmla="*/ 0 w 126"/>
                <a:gd name="T5" fmla="*/ 451319 h 149"/>
                <a:gd name="T6" fmla="*/ 474663 w 126"/>
                <a:gd name="T7" fmla="*/ 560388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149">
                  <a:moveTo>
                    <a:pt x="126" y="149"/>
                  </a:moveTo>
                  <a:cubicBezTo>
                    <a:pt x="121" y="63"/>
                    <a:pt x="101" y="3"/>
                    <a:pt x="93" y="1"/>
                  </a:cubicBezTo>
                  <a:cubicBezTo>
                    <a:pt x="86" y="0"/>
                    <a:pt x="43" y="45"/>
                    <a:pt x="0" y="120"/>
                  </a:cubicBezTo>
                  <a:cubicBezTo>
                    <a:pt x="126" y="149"/>
                    <a:pt x="126" y="149"/>
                    <a:pt x="126" y="149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7" name="Freeform 942"/>
            <p:cNvSpPr>
              <a:spLocks/>
            </p:cNvSpPr>
            <p:nvPr/>
          </p:nvSpPr>
          <p:spPr bwMode="auto">
            <a:xfrm>
              <a:off x="11277600" y="836613"/>
              <a:ext cx="446088" cy="446088"/>
            </a:xfrm>
            <a:custGeom>
              <a:avLst/>
              <a:gdLst>
                <a:gd name="T0" fmla="*/ 423596 w 119"/>
                <a:gd name="T1" fmla="*/ 266153 h 119"/>
                <a:gd name="T2" fmla="*/ 179935 w 119"/>
                <a:gd name="T3" fmla="*/ 419848 h 119"/>
                <a:gd name="T4" fmla="*/ 26240 w 119"/>
                <a:gd name="T5" fmla="*/ 176186 h 119"/>
                <a:gd name="T6" fmla="*/ 269902 w 119"/>
                <a:gd name="T7" fmla="*/ 26240 h 119"/>
                <a:gd name="T8" fmla="*/ 423596 w 119"/>
                <a:gd name="T9" fmla="*/ 26615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3" y="71"/>
                  </a:moveTo>
                  <a:cubicBezTo>
                    <a:pt x="106" y="100"/>
                    <a:pt x="77" y="119"/>
                    <a:pt x="48" y="112"/>
                  </a:cubicBezTo>
                  <a:cubicBezTo>
                    <a:pt x="19" y="105"/>
                    <a:pt x="0" y="76"/>
                    <a:pt x="7" y="47"/>
                  </a:cubicBezTo>
                  <a:cubicBezTo>
                    <a:pt x="14" y="18"/>
                    <a:pt x="43" y="0"/>
                    <a:pt x="72" y="7"/>
                  </a:cubicBezTo>
                  <a:cubicBezTo>
                    <a:pt x="101" y="13"/>
                    <a:pt x="119" y="42"/>
                    <a:pt x="113" y="71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8" name="Freeform 943"/>
            <p:cNvSpPr>
              <a:spLocks/>
            </p:cNvSpPr>
            <p:nvPr/>
          </p:nvSpPr>
          <p:spPr bwMode="auto">
            <a:xfrm>
              <a:off x="11318875" y="877888"/>
              <a:ext cx="363538" cy="363538"/>
            </a:xfrm>
            <a:custGeom>
              <a:avLst/>
              <a:gdLst>
                <a:gd name="T0" fmla="*/ 56217 w 97"/>
                <a:gd name="T1" fmla="*/ 82452 h 97"/>
                <a:gd name="T2" fmla="*/ 281086 w 97"/>
                <a:gd name="T3" fmla="*/ 56217 h 97"/>
                <a:gd name="T4" fmla="*/ 307321 w 97"/>
                <a:gd name="T5" fmla="*/ 281086 h 97"/>
                <a:gd name="T6" fmla="*/ 82452 w 97"/>
                <a:gd name="T7" fmla="*/ 307321 h 97"/>
                <a:gd name="T8" fmla="*/ 56217 w 97"/>
                <a:gd name="T9" fmla="*/ 82452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97">
                  <a:moveTo>
                    <a:pt x="15" y="22"/>
                  </a:moveTo>
                  <a:cubicBezTo>
                    <a:pt x="30" y="3"/>
                    <a:pt x="57" y="0"/>
                    <a:pt x="75" y="15"/>
                  </a:cubicBezTo>
                  <a:cubicBezTo>
                    <a:pt x="94" y="29"/>
                    <a:pt x="97" y="56"/>
                    <a:pt x="82" y="75"/>
                  </a:cubicBezTo>
                  <a:cubicBezTo>
                    <a:pt x="68" y="93"/>
                    <a:pt x="41" y="97"/>
                    <a:pt x="22" y="82"/>
                  </a:cubicBezTo>
                  <a:cubicBezTo>
                    <a:pt x="4" y="67"/>
                    <a:pt x="0" y="40"/>
                    <a:pt x="15" y="22"/>
                  </a:cubicBezTo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9" name="Freeform 944"/>
            <p:cNvSpPr>
              <a:spLocks noEditPoints="1"/>
            </p:cNvSpPr>
            <p:nvPr/>
          </p:nvSpPr>
          <p:spPr bwMode="auto">
            <a:xfrm>
              <a:off x="11341100" y="895350"/>
              <a:ext cx="222250" cy="260350"/>
            </a:xfrm>
            <a:custGeom>
              <a:avLst/>
              <a:gdLst>
                <a:gd name="T0" fmla="*/ 199648 w 59"/>
                <a:gd name="T1" fmla="*/ 7546 h 69"/>
                <a:gd name="T2" fmla="*/ 222250 w 59"/>
                <a:gd name="T3" fmla="*/ 15093 h 69"/>
                <a:gd name="T4" fmla="*/ 30136 w 59"/>
                <a:gd name="T5" fmla="*/ 260350 h 69"/>
                <a:gd name="T6" fmla="*/ 18835 w 59"/>
                <a:gd name="T7" fmla="*/ 237711 h 69"/>
                <a:gd name="T8" fmla="*/ 199648 w 59"/>
                <a:gd name="T9" fmla="*/ 7546 h 69"/>
                <a:gd name="T10" fmla="*/ 11301 w 59"/>
                <a:gd name="T11" fmla="*/ 222618 h 69"/>
                <a:gd name="T12" fmla="*/ 184581 w 59"/>
                <a:gd name="T13" fmla="*/ 3773 h 69"/>
                <a:gd name="T14" fmla="*/ 135610 w 59"/>
                <a:gd name="T15" fmla="*/ 3773 h 69"/>
                <a:gd name="T16" fmla="*/ 0 w 59"/>
                <a:gd name="T17" fmla="*/ 173567 h 69"/>
                <a:gd name="T18" fmla="*/ 11301 w 59"/>
                <a:gd name="T19" fmla="*/ 222618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9">
                  <a:moveTo>
                    <a:pt x="53" y="2"/>
                  </a:moveTo>
                  <a:cubicBezTo>
                    <a:pt x="55" y="2"/>
                    <a:pt x="57" y="3"/>
                    <a:pt x="59" y="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7"/>
                    <a:pt x="6" y="65"/>
                    <a:pt x="5" y="63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3" y="5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4" y="0"/>
                    <a:pt x="40" y="0"/>
                    <a:pt x="3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1" y="55"/>
                    <a:pt x="3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0" name="Freeform 945"/>
            <p:cNvSpPr>
              <a:spLocks/>
            </p:cNvSpPr>
            <p:nvPr/>
          </p:nvSpPr>
          <p:spPr bwMode="auto">
            <a:xfrm>
              <a:off x="11041063" y="1914525"/>
              <a:ext cx="379413" cy="1066800"/>
            </a:xfrm>
            <a:custGeom>
              <a:avLst/>
              <a:gdLst>
                <a:gd name="T0" fmla="*/ 26296 w 101"/>
                <a:gd name="T1" fmla="*/ 1063044 h 284"/>
                <a:gd name="T2" fmla="*/ 60105 w 101"/>
                <a:gd name="T3" fmla="*/ 1040506 h 284"/>
                <a:gd name="T4" fmla="*/ 353117 w 101"/>
                <a:gd name="T5" fmla="*/ 176548 h 284"/>
                <a:gd name="T6" fmla="*/ 262960 w 101"/>
                <a:gd name="T7" fmla="*/ 15025 h 284"/>
                <a:gd name="T8" fmla="*/ 112697 w 101"/>
                <a:gd name="T9" fmla="*/ 120203 h 284"/>
                <a:gd name="T10" fmla="*/ 3757 w 101"/>
                <a:gd name="T11" fmla="*/ 1029237 h 284"/>
                <a:gd name="T12" fmla="*/ 26296 w 101"/>
                <a:gd name="T13" fmla="*/ 1063044 h 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284">
                  <a:moveTo>
                    <a:pt x="7" y="283"/>
                  </a:moveTo>
                  <a:cubicBezTo>
                    <a:pt x="11" y="284"/>
                    <a:pt x="15" y="281"/>
                    <a:pt x="16" y="27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01" y="28"/>
                    <a:pt x="89" y="8"/>
                    <a:pt x="70" y="4"/>
                  </a:cubicBezTo>
                  <a:cubicBezTo>
                    <a:pt x="51" y="0"/>
                    <a:pt x="32" y="13"/>
                    <a:pt x="30" y="32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278"/>
                    <a:pt x="3" y="282"/>
                    <a:pt x="7" y="283"/>
                  </a:cubicBezTo>
                </a:path>
              </a:pathLst>
            </a:custGeom>
            <a:solidFill>
              <a:srgbClr val="D3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1" name="Freeform 946"/>
            <p:cNvSpPr>
              <a:spLocks/>
            </p:cNvSpPr>
            <p:nvPr/>
          </p:nvSpPr>
          <p:spPr bwMode="auto">
            <a:xfrm>
              <a:off x="11483975" y="2022475"/>
              <a:ext cx="327025" cy="1079500"/>
            </a:xfrm>
            <a:custGeom>
              <a:avLst/>
              <a:gdLst>
                <a:gd name="T0" fmla="*/ 240570 w 87"/>
                <a:gd name="T1" fmla="*/ 0 h 287"/>
                <a:gd name="T2" fmla="*/ 146597 w 87"/>
                <a:gd name="T3" fmla="*/ 319713 h 287"/>
                <a:gd name="T4" fmla="*/ 146597 w 87"/>
                <a:gd name="T5" fmla="*/ 319713 h 287"/>
                <a:gd name="T6" fmla="*/ 135321 w 87"/>
                <a:gd name="T7" fmla="*/ 346042 h 287"/>
                <a:gd name="T8" fmla="*/ 93973 w 87"/>
                <a:gd name="T9" fmla="*/ 455120 h 287"/>
                <a:gd name="T10" fmla="*/ 93973 w 87"/>
                <a:gd name="T11" fmla="*/ 455120 h 287"/>
                <a:gd name="T12" fmla="*/ 75178 w 87"/>
                <a:gd name="T13" fmla="*/ 447598 h 287"/>
                <a:gd name="T14" fmla="*/ 67660 w 87"/>
                <a:gd name="T15" fmla="*/ 473927 h 287"/>
                <a:gd name="T16" fmla="*/ 45107 w 87"/>
                <a:gd name="T17" fmla="*/ 522824 h 287"/>
                <a:gd name="T18" fmla="*/ 45107 w 87"/>
                <a:gd name="T19" fmla="*/ 522824 h 287"/>
                <a:gd name="T20" fmla="*/ 0 w 87"/>
                <a:gd name="T21" fmla="*/ 511540 h 287"/>
                <a:gd name="T22" fmla="*/ 206740 w 87"/>
                <a:gd name="T23" fmla="*/ 1060693 h 287"/>
                <a:gd name="T24" fmla="*/ 229293 w 87"/>
                <a:gd name="T25" fmla="*/ 1079500 h 287"/>
                <a:gd name="T26" fmla="*/ 255606 w 87"/>
                <a:gd name="T27" fmla="*/ 1056932 h 287"/>
                <a:gd name="T28" fmla="*/ 327025 w 87"/>
                <a:gd name="T29" fmla="*/ 443836 h 287"/>
                <a:gd name="T30" fmla="*/ 327025 w 87"/>
                <a:gd name="T31" fmla="*/ 391178 h 287"/>
                <a:gd name="T32" fmla="*/ 240570 w 87"/>
                <a:gd name="T33" fmla="*/ 0 h 2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7" h="287">
                  <a:moveTo>
                    <a:pt x="64" y="0"/>
                  </a:moveTo>
                  <a:cubicBezTo>
                    <a:pt x="57" y="30"/>
                    <a:pt x="48" y="58"/>
                    <a:pt x="39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3" y="102"/>
                    <a:pt x="29" y="11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6" y="131"/>
                    <a:pt x="14" y="135"/>
                    <a:pt x="12" y="139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6" y="178"/>
                    <a:pt x="45" y="247"/>
                    <a:pt x="55" y="282"/>
                  </a:cubicBezTo>
                  <a:cubicBezTo>
                    <a:pt x="56" y="285"/>
                    <a:pt x="59" y="287"/>
                    <a:pt x="61" y="287"/>
                  </a:cubicBezTo>
                  <a:cubicBezTo>
                    <a:pt x="64" y="287"/>
                    <a:pt x="67" y="285"/>
                    <a:pt x="68" y="281"/>
                  </a:cubicBezTo>
                  <a:cubicBezTo>
                    <a:pt x="74" y="245"/>
                    <a:pt x="87" y="167"/>
                    <a:pt x="87" y="118"/>
                  </a:cubicBezTo>
                  <a:cubicBezTo>
                    <a:pt x="87" y="113"/>
                    <a:pt x="87" y="108"/>
                    <a:pt x="87" y="104"/>
                  </a:cubicBezTo>
                  <a:cubicBezTo>
                    <a:pt x="83" y="56"/>
                    <a:pt x="73" y="23"/>
                    <a:pt x="6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2" name="Freeform 947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3" name="Freeform 948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4" name="Freeform 949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Freeform 950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Freeform 951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Freeform 952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8" name="Freeform 953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9" name="Freeform 954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0" name="Freeform 955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1" name="Freeform 956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2" name="Freeform 957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close/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3" name="Freeform 958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4" name="Freeform 959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5" name="Freeform 960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6" name="Freeform 961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7" name="Freeform 962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8" name="Freeform 963"/>
            <p:cNvSpPr>
              <a:spLocks/>
            </p:cNvSpPr>
            <p:nvPr/>
          </p:nvSpPr>
          <p:spPr bwMode="auto">
            <a:xfrm>
              <a:off x="11307763" y="573088"/>
              <a:ext cx="569913" cy="1770063"/>
            </a:xfrm>
            <a:custGeom>
              <a:avLst/>
              <a:gdLst>
                <a:gd name="T0" fmla="*/ 239963 w 152"/>
                <a:gd name="T1" fmla="*/ 289373 h 471"/>
                <a:gd name="T2" fmla="*/ 393690 w 152"/>
                <a:gd name="T3" fmla="*/ 511101 h 471"/>
                <a:gd name="T4" fmla="*/ 393690 w 152"/>
                <a:gd name="T5" fmla="*/ 511101 h 471"/>
                <a:gd name="T6" fmla="*/ 393690 w 152"/>
                <a:gd name="T7" fmla="*/ 511101 h 471"/>
                <a:gd name="T8" fmla="*/ 393690 w 152"/>
                <a:gd name="T9" fmla="*/ 511101 h 471"/>
                <a:gd name="T10" fmla="*/ 393690 w 152"/>
                <a:gd name="T11" fmla="*/ 511101 h 471"/>
                <a:gd name="T12" fmla="*/ 393690 w 152"/>
                <a:gd name="T13" fmla="*/ 514859 h 471"/>
                <a:gd name="T14" fmla="*/ 393690 w 152"/>
                <a:gd name="T15" fmla="*/ 514859 h 471"/>
                <a:gd name="T16" fmla="*/ 393690 w 152"/>
                <a:gd name="T17" fmla="*/ 514859 h 471"/>
                <a:gd name="T18" fmla="*/ 393690 w 152"/>
                <a:gd name="T19" fmla="*/ 514859 h 471"/>
                <a:gd name="T20" fmla="*/ 393690 w 152"/>
                <a:gd name="T21" fmla="*/ 514859 h 471"/>
                <a:gd name="T22" fmla="*/ 393690 w 152"/>
                <a:gd name="T23" fmla="*/ 514859 h 471"/>
                <a:gd name="T24" fmla="*/ 393690 w 152"/>
                <a:gd name="T25" fmla="*/ 518617 h 471"/>
                <a:gd name="T26" fmla="*/ 393690 w 152"/>
                <a:gd name="T27" fmla="*/ 518617 h 471"/>
                <a:gd name="T28" fmla="*/ 393690 w 152"/>
                <a:gd name="T29" fmla="*/ 518617 h 471"/>
                <a:gd name="T30" fmla="*/ 393690 w 152"/>
                <a:gd name="T31" fmla="*/ 518617 h 471"/>
                <a:gd name="T32" fmla="*/ 393690 w 152"/>
                <a:gd name="T33" fmla="*/ 518617 h 471"/>
                <a:gd name="T34" fmla="*/ 393690 w 152"/>
                <a:gd name="T35" fmla="*/ 518617 h 471"/>
                <a:gd name="T36" fmla="*/ 393690 w 152"/>
                <a:gd name="T37" fmla="*/ 522375 h 471"/>
                <a:gd name="T38" fmla="*/ 393690 w 152"/>
                <a:gd name="T39" fmla="*/ 522375 h 471"/>
                <a:gd name="T40" fmla="*/ 393690 w 152"/>
                <a:gd name="T41" fmla="*/ 522375 h 471"/>
                <a:gd name="T42" fmla="*/ 393690 w 152"/>
                <a:gd name="T43" fmla="*/ 522375 h 471"/>
                <a:gd name="T44" fmla="*/ 393690 w 152"/>
                <a:gd name="T45" fmla="*/ 529891 h 471"/>
                <a:gd name="T46" fmla="*/ 393690 w 152"/>
                <a:gd name="T47" fmla="*/ 529891 h 471"/>
                <a:gd name="T48" fmla="*/ 194970 w 152"/>
                <a:gd name="T49" fmla="*/ 687731 h 471"/>
                <a:gd name="T50" fmla="*/ 0 w 152"/>
                <a:gd name="T51" fmla="*/ 1356672 h 471"/>
                <a:gd name="T52" fmla="*/ 89986 w 152"/>
                <a:gd name="T53" fmla="*/ 1506996 h 471"/>
                <a:gd name="T54" fmla="*/ 89986 w 152"/>
                <a:gd name="T55" fmla="*/ 1506996 h 471"/>
                <a:gd name="T56" fmla="*/ 89986 w 152"/>
                <a:gd name="T57" fmla="*/ 1506996 h 471"/>
                <a:gd name="T58" fmla="*/ 89986 w 152"/>
                <a:gd name="T59" fmla="*/ 1506996 h 471"/>
                <a:gd name="T60" fmla="*/ 89986 w 152"/>
                <a:gd name="T61" fmla="*/ 1506996 h 471"/>
                <a:gd name="T62" fmla="*/ 89986 w 152"/>
                <a:gd name="T63" fmla="*/ 1506996 h 471"/>
                <a:gd name="T64" fmla="*/ 89986 w 152"/>
                <a:gd name="T65" fmla="*/ 1506996 h 471"/>
                <a:gd name="T66" fmla="*/ 89986 w 152"/>
                <a:gd name="T67" fmla="*/ 1506996 h 471"/>
                <a:gd name="T68" fmla="*/ 89986 w 152"/>
                <a:gd name="T69" fmla="*/ 1506996 h 471"/>
                <a:gd name="T70" fmla="*/ 89986 w 152"/>
                <a:gd name="T71" fmla="*/ 1510754 h 471"/>
                <a:gd name="T72" fmla="*/ 89986 w 152"/>
                <a:gd name="T73" fmla="*/ 1510754 h 471"/>
                <a:gd name="T74" fmla="*/ 89986 w 152"/>
                <a:gd name="T75" fmla="*/ 1510754 h 471"/>
                <a:gd name="T76" fmla="*/ 89986 w 152"/>
                <a:gd name="T77" fmla="*/ 1510754 h 471"/>
                <a:gd name="T78" fmla="*/ 89986 w 152"/>
                <a:gd name="T79" fmla="*/ 1510754 h 471"/>
                <a:gd name="T80" fmla="*/ 89986 w 152"/>
                <a:gd name="T81" fmla="*/ 1510754 h 471"/>
                <a:gd name="T82" fmla="*/ 89986 w 152"/>
                <a:gd name="T83" fmla="*/ 1510754 h 471"/>
                <a:gd name="T84" fmla="*/ 89986 w 152"/>
                <a:gd name="T85" fmla="*/ 1510754 h 471"/>
                <a:gd name="T86" fmla="*/ 89986 w 152"/>
                <a:gd name="T87" fmla="*/ 1510754 h 471"/>
                <a:gd name="T88" fmla="*/ 89986 w 152"/>
                <a:gd name="T89" fmla="*/ 1514513 h 471"/>
                <a:gd name="T90" fmla="*/ 89986 w 152"/>
                <a:gd name="T91" fmla="*/ 1514513 h 471"/>
                <a:gd name="T92" fmla="*/ 89986 w 152"/>
                <a:gd name="T93" fmla="*/ 1514513 h 471"/>
                <a:gd name="T94" fmla="*/ 89986 w 152"/>
                <a:gd name="T95" fmla="*/ 1514513 h 471"/>
                <a:gd name="T96" fmla="*/ 89986 w 152"/>
                <a:gd name="T97" fmla="*/ 1514513 h 471"/>
                <a:gd name="T98" fmla="*/ 89986 w 152"/>
                <a:gd name="T99" fmla="*/ 1514513 h 471"/>
                <a:gd name="T100" fmla="*/ 89986 w 152"/>
                <a:gd name="T101" fmla="*/ 1514513 h 471"/>
                <a:gd name="T102" fmla="*/ 89986 w 152"/>
                <a:gd name="T103" fmla="*/ 1514513 h 471"/>
                <a:gd name="T104" fmla="*/ 89986 w 152"/>
                <a:gd name="T105" fmla="*/ 1518271 h 471"/>
                <a:gd name="T106" fmla="*/ 86237 w 152"/>
                <a:gd name="T107" fmla="*/ 1518271 h 471"/>
                <a:gd name="T108" fmla="*/ 86237 w 152"/>
                <a:gd name="T109" fmla="*/ 1518271 h 471"/>
                <a:gd name="T110" fmla="*/ 86237 w 152"/>
                <a:gd name="T111" fmla="*/ 1518271 h 471"/>
                <a:gd name="T112" fmla="*/ 26246 w 152"/>
                <a:gd name="T113" fmla="*/ 1702417 h 471"/>
                <a:gd name="T114" fmla="*/ 416186 w 152"/>
                <a:gd name="T115" fmla="*/ 1450625 h 471"/>
                <a:gd name="T116" fmla="*/ 536168 w 152"/>
                <a:gd name="T117" fmla="*/ 52613 h 4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" h="471">
                  <a:moveTo>
                    <a:pt x="82" y="0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91" y="83"/>
                    <a:pt x="109" y="109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0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4" y="141"/>
                  </a:cubicBezTo>
                  <a:cubicBezTo>
                    <a:pt x="99" y="166"/>
                    <a:pt x="76" y="183"/>
                    <a:pt x="52" y="183"/>
                  </a:cubicBezTo>
                  <a:cubicBezTo>
                    <a:pt x="48" y="183"/>
                    <a:pt x="44" y="183"/>
                    <a:pt x="40" y="182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17" y="365"/>
                    <a:pt x="28" y="383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4"/>
                    <a:pt x="24" y="404"/>
                  </a:cubicBezTo>
                  <a:cubicBezTo>
                    <a:pt x="24" y="404"/>
                    <a:pt x="24" y="404"/>
                    <a:pt x="24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86" y="471"/>
                    <a:pt x="86" y="471"/>
                    <a:pt x="86" y="471"/>
                  </a:cubicBezTo>
                  <a:cubicBezTo>
                    <a:pt x="95" y="444"/>
                    <a:pt x="104" y="416"/>
                    <a:pt x="111" y="386"/>
                  </a:cubicBezTo>
                  <a:cubicBezTo>
                    <a:pt x="112" y="382"/>
                    <a:pt x="113" y="378"/>
                    <a:pt x="114" y="373"/>
                  </a:cubicBezTo>
                  <a:cubicBezTo>
                    <a:pt x="139" y="262"/>
                    <a:pt x="152" y="112"/>
                    <a:pt x="143" y="14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249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9" name="Freeform 964"/>
            <p:cNvSpPr>
              <a:spLocks/>
            </p:cNvSpPr>
            <p:nvPr/>
          </p:nvSpPr>
          <p:spPr bwMode="auto">
            <a:xfrm>
              <a:off x="11615738" y="234950"/>
              <a:ext cx="228600" cy="390525"/>
            </a:xfrm>
            <a:custGeom>
              <a:avLst/>
              <a:gdLst>
                <a:gd name="T0" fmla="*/ 74951 w 61"/>
                <a:gd name="T1" fmla="*/ 0 h 104"/>
                <a:gd name="T2" fmla="*/ 0 w 61"/>
                <a:gd name="T3" fmla="*/ 337954 h 104"/>
                <a:gd name="T4" fmla="*/ 228600 w 61"/>
                <a:gd name="T5" fmla="*/ 390525 h 104"/>
                <a:gd name="T6" fmla="*/ 228600 w 61"/>
                <a:gd name="T7" fmla="*/ 390525 h 104"/>
                <a:gd name="T8" fmla="*/ 0 w 61"/>
                <a:gd name="T9" fmla="*/ 337954 h 104"/>
                <a:gd name="T10" fmla="*/ 74951 w 61"/>
                <a:gd name="T11" fmla="*/ 0 h 104"/>
                <a:gd name="T12" fmla="*/ 74951 w 61"/>
                <a:gd name="T13" fmla="*/ 0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04">
                  <a:moveTo>
                    <a:pt x="2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0" name="Freeform 965"/>
            <p:cNvSpPr>
              <a:spLocks noEditPoints="1"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45278 w 69"/>
                <a:gd name="T1" fmla="*/ 398463 h 106"/>
                <a:gd name="T2" fmla="*/ 0 w 69"/>
                <a:gd name="T3" fmla="*/ 394704 h 106"/>
                <a:gd name="T4" fmla="*/ 241484 w 69"/>
                <a:gd name="T5" fmla="*/ 240581 h 106"/>
                <a:gd name="T6" fmla="*/ 245257 w 69"/>
                <a:gd name="T7" fmla="*/ 233063 h 106"/>
                <a:gd name="T8" fmla="*/ 245257 w 69"/>
                <a:gd name="T9" fmla="*/ 233063 h 106"/>
                <a:gd name="T10" fmla="*/ 245257 w 69"/>
                <a:gd name="T11" fmla="*/ 233063 h 106"/>
                <a:gd name="T12" fmla="*/ 245257 w 69"/>
                <a:gd name="T13" fmla="*/ 233063 h 106"/>
                <a:gd name="T14" fmla="*/ 245257 w 69"/>
                <a:gd name="T15" fmla="*/ 233063 h 106"/>
                <a:gd name="T16" fmla="*/ 245257 w 69"/>
                <a:gd name="T17" fmla="*/ 233063 h 106"/>
                <a:gd name="T18" fmla="*/ 245257 w 69"/>
                <a:gd name="T19" fmla="*/ 233063 h 106"/>
                <a:gd name="T20" fmla="*/ 245257 w 69"/>
                <a:gd name="T21" fmla="*/ 229304 h 106"/>
                <a:gd name="T22" fmla="*/ 245257 w 69"/>
                <a:gd name="T23" fmla="*/ 229304 h 106"/>
                <a:gd name="T24" fmla="*/ 245257 w 69"/>
                <a:gd name="T25" fmla="*/ 229304 h 106"/>
                <a:gd name="T26" fmla="*/ 245257 w 69"/>
                <a:gd name="T27" fmla="*/ 229304 h 106"/>
                <a:gd name="T28" fmla="*/ 245257 w 69"/>
                <a:gd name="T29" fmla="*/ 229304 h 106"/>
                <a:gd name="T30" fmla="*/ 245257 w 69"/>
                <a:gd name="T31" fmla="*/ 229304 h 106"/>
                <a:gd name="T32" fmla="*/ 245257 w 69"/>
                <a:gd name="T33" fmla="*/ 229304 h 106"/>
                <a:gd name="T34" fmla="*/ 245257 w 69"/>
                <a:gd name="T35" fmla="*/ 229304 h 106"/>
                <a:gd name="T36" fmla="*/ 245257 w 69"/>
                <a:gd name="T37" fmla="*/ 229304 h 106"/>
                <a:gd name="T38" fmla="*/ 245257 w 69"/>
                <a:gd name="T39" fmla="*/ 225545 h 106"/>
                <a:gd name="T40" fmla="*/ 245257 w 69"/>
                <a:gd name="T41" fmla="*/ 225545 h 106"/>
                <a:gd name="T42" fmla="*/ 245257 w 69"/>
                <a:gd name="T43" fmla="*/ 225545 h 106"/>
                <a:gd name="T44" fmla="*/ 245257 w 69"/>
                <a:gd name="T45" fmla="*/ 225545 h 106"/>
                <a:gd name="T46" fmla="*/ 245257 w 69"/>
                <a:gd name="T47" fmla="*/ 225545 h 106"/>
                <a:gd name="T48" fmla="*/ 245257 w 69"/>
                <a:gd name="T49" fmla="*/ 225545 h 106"/>
                <a:gd name="T50" fmla="*/ 245257 w 69"/>
                <a:gd name="T51" fmla="*/ 225545 h 106"/>
                <a:gd name="T52" fmla="*/ 245257 w 69"/>
                <a:gd name="T53" fmla="*/ 225545 h 106"/>
                <a:gd name="T54" fmla="*/ 245257 w 69"/>
                <a:gd name="T55" fmla="*/ 225545 h 106"/>
                <a:gd name="T56" fmla="*/ 245257 w 69"/>
                <a:gd name="T57" fmla="*/ 221786 h 106"/>
                <a:gd name="T58" fmla="*/ 245257 w 69"/>
                <a:gd name="T59" fmla="*/ 221786 h 106"/>
                <a:gd name="T60" fmla="*/ 245257 w 69"/>
                <a:gd name="T61" fmla="*/ 221786 h 106"/>
                <a:gd name="T62" fmla="*/ 245257 w 69"/>
                <a:gd name="T63" fmla="*/ 221786 h 106"/>
                <a:gd name="T64" fmla="*/ 245257 w 69"/>
                <a:gd name="T65" fmla="*/ 221786 h 106"/>
                <a:gd name="T66" fmla="*/ 245257 w 69"/>
                <a:gd name="T67" fmla="*/ 221786 h 106"/>
                <a:gd name="T68" fmla="*/ 90557 w 69"/>
                <a:gd name="T69" fmla="*/ 0 h 106"/>
                <a:gd name="T70" fmla="*/ 83010 w 69"/>
                <a:gd name="T71" fmla="*/ 41350 h 106"/>
                <a:gd name="T72" fmla="*/ 245257 w 69"/>
                <a:gd name="T73" fmla="*/ 221786 h 1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9" h="106">
                  <a:moveTo>
                    <a:pt x="64" y="64"/>
                  </a:moveTo>
                  <a:cubicBezTo>
                    <a:pt x="59" y="89"/>
                    <a:pt x="36" y="106"/>
                    <a:pt x="12" y="106"/>
                  </a:cubicBezTo>
                  <a:cubicBezTo>
                    <a:pt x="8" y="106"/>
                    <a:pt x="4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1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1" y="6"/>
                    <a:pt x="69" y="32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1" name="Freeform 966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close/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E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2" name="Freeform 967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3" name="Freeform 968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4" name="Freeform 969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5" name="Freeform 970"/>
            <p:cNvSpPr>
              <a:spLocks noEditPoints="1"/>
            </p:cNvSpPr>
            <p:nvPr/>
          </p:nvSpPr>
          <p:spPr bwMode="auto">
            <a:xfrm>
              <a:off x="11307763" y="1928813"/>
              <a:ext cx="104775" cy="346075"/>
            </a:xfrm>
            <a:custGeom>
              <a:avLst/>
              <a:gdLst>
                <a:gd name="T0" fmla="*/ 86065 w 28"/>
                <a:gd name="T1" fmla="*/ 161752 h 92"/>
                <a:gd name="T2" fmla="*/ 86065 w 28"/>
                <a:gd name="T3" fmla="*/ 161752 h 92"/>
                <a:gd name="T4" fmla="*/ 86065 w 28"/>
                <a:gd name="T5" fmla="*/ 161752 h 92"/>
                <a:gd name="T6" fmla="*/ 86065 w 28"/>
                <a:gd name="T7" fmla="*/ 161752 h 92"/>
                <a:gd name="T8" fmla="*/ 86065 w 28"/>
                <a:gd name="T9" fmla="*/ 161752 h 92"/>
                <a:gd name="T10" fmla="*/ 89807 w 28"/>
                <a:gd name="T11" fmla="*/ 161752 h 92"/>
                <a:gd name="T12" fmla="*/ 89807 w 28"/>
                <a:gd name="T13" fmla="*/ 161752 h 92"/>
                <a:gd name="T14" fmla="*/ 89807 w 28"/>
                <a:gd name="T15" fmla="*/ 157991 h 92"/>
                <a:gd name="T16" fmla="*/ 89807 w 28"/>
                <a:gd name="T17" fmla="*/ 157991 h 92"/>
                <a:gd name="T18" fmla="*/ 89807 w 28"/>
                <a:gd name="T19" fmla="*/ 157991 h 92"/>
                <a:gd name="T20" fmla="*/ 89807 w 28"/>
                <a:gd name="T21" fmla="*/ 157991 h 92"/>
                <a:gd name="T22" fmla="*/ 89807 w 28"/>
                <a:gd name="T23" fmla="*/ 157991 h 92"/>
                <a:gd name="T24" fmla="*/ 89807 w 28"/>
                <a:gd name="T25" fmla="*/ 157991 h 92"/>
                <a:gd name="T26" fmla="*/ 89807 w 28"/>
                <a:gd name="T27" fmla="*/ 157991 h 92"/>
                <a:gd name="T28" fmla="*/ 89807 w 28"/>
                <a:gd name="T29" fmla="*/ 157991 h 92"/>
                <a:gd name="T30" fmla="*/ 89807 w 28"/>
                <a:gd name="T31" fmla="*/ 157991 h 92"/>
                <a:gd name="T32" fmla="*/ 89807 w 28"/>
                <a:gd name="T33" fmla="*/ 157991 h 92"/>
                <a:gd name="T34" fmla="*/ 89807 w 28"/>
                <a:gd name="T35" fmla="*/ 157991 h 92"/>
                <a:gd name="T36" fmla="*/ 89807 w 28"/>
                <a:gd name="T37" fmla="*/ 157991 h 92"/>
                <a:gd name="T38" fmla="*/ 89807 w 28"/>
                <a:gd name="T39" fmla="*/ 154229 h 92"/>
                <a:gd name="T40" fmla="*/ 89807 w 28"/>
                <a:gd name="T41" fmla="*/ 154229 h 92"/>
                <a:gd name="T42" fmla="*/ 89807 w 28"/>
                <a:gd name="T43" fmla="*/ 154229 h 92"/>
                <a:gd name="T44" fmla="*/ 89807 w 28"/>
                <a:gd name="T45" fmla="*/ 154229 h 92"/>
                <a:gd name="T46" fmla="*/ 89807 w 28"/>
                <a:gd name="T47" fmla="*/ 154229 h 92"/>
                <a:gd name="T48" fmla="*/ 89807 w 28"/>
                <a:gd name="T49" fmla="*/ 154229 h 92"/>
                <a:gd name="T50" fmla="*/ 89807 w 28"/>
                <a:gd name="T51" fmla="*/ 154229 h 92"/>
                <a:gd name="T52" fmla="*/ 89807 w 28"/>
                <a:gd name="T53" fmla="*/ 154229 h 92"/>
                <a:gd name="T54" fmla="*/ 89807 w 28"/>
                <a:gd name="T55" fmla="*/ 154229 h 92"/>
                <a:gd name="T56" fmla="*/ 89807 w 28"/>
                <a:gd name="T57" fmla="*/ 154229 h 92"/>
                <a:gd name="T58" fmla="*/ 89807 w 28"/>
                <a:gd name="T59" fmla="*/ 154229 h 92"/>
                <a:gd name="T60" fmla="*/ 89807 w 28"/>
                <a:gd name="T61" fmla="*/ 154229 h 92"/>
                <a:gd name="T62" fmla="*/ 89807 w 28"/>
                <a:gd name="T63" fmla="*/ 154229 h 92"/>
                <a:gd name="T64" fmla="*/ 89807 w 28"/>
                <a:gd name="T65" fmla="*/ 150467 h 92"/>
                <a:gd name="T66" fmla="*/ 89807 w 28"/>
                <a:gd name="T67" fmla="*/ 150467 h 92"/>
                <a:gd name="T68" fmla="*/ 89807 w 28"/>
                <a:gd name="T69" fmla="*/ 150467 h 92"/>
                <a:gd name="T70" fmla="*/ 89807 w 28"/>
                <a:gd name="T71" fmla="*/ 150467 h 92"/>
                <a:gd name="T72" fmla="*/ 89807 w 28"/>
                <a:gd name="T73" fmla="*/ 150467 h 92"/>
                <a:gd name="T74" fmla="*/ 89807 w 28"/>
                <a:gd name="T75" fmla="*/ 150467 h 92"/>
                <a:gd name="T76" fmla="*/ 89807 w 28"/>
                <a:gd name="T77" fmla="*/ 150467 h 92"/>
                <a:gd name="T78" fmla="*/ 89807 w 28"/>
                <a:gd name="T79" fmla="*/ 150467 h 92"/>
                <a:gd name="T80" fmla="*/ 89807 w 28"/>
                <a:gd name="T81" fmla="*/ 150467 h 92"/>
                <a:gd name="T82" fmla="*/ 89807 w 28"/>
                <a:gd name="T83" fmla="*/ 150467 h 92"/>
                <a:gd name="T84" fmla="*/ 89807 w 28"/>
                <a:gd name="T85" fmla="*/ 150467 h 92"/>
                <a:gd name="T86" fmla="*/ 89807 w 28"/>
                <a:gd name="T87" fmla="*/ 150467 h 92"/>
                <a:gd name="T88" fmla="*/ 89807 w 28"/>
                <a:gd name="T89" fmla="*/ 150467 h 92"/>
                <a:gd name="T90" fmla="*/ 89807 w 28"/>
                <a:gd name="T91" fmla="*/ 150467 h 92"/>
                <a:gd name="T92" fmla="*/ 0 w 28"/>
                <a:gd name="T93" fmla="*/ 0 h 92"/>
                <a:gd name="T94" fmla="*/ 0 w 28"/>
                <a:gd name="T95" fmla="*/ 0 h 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" h="92"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3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4"/>
                    <a:pt x="28" y="22"/>
                    <a:pt x="24" y="40"/>
                  </a:cubicBezTo>
                  <a:cubicBezTo>
                    <a:pt x="28" y="22"/>
                    <a:pt x="17" y="4"/>
                    <a:pt x="0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6" name="Freeform 971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7" name="Freeform 972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8" name="Freeform 973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9" name="Freeform 974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0" name="Freeform 975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1" name="Freeform 976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2" name="Freeform 977"/>
            <p:cNvSpPr>
              <a:spLocks/>
            </p:cNvSpPr>
            <p:nvPr/>
          </p:nvSpPr>
          <p:spPr bwMode="auto">
            <a:xfrm>
              <a:off x="11261725" y="2436813"/>
              <a:ext cx="290513" cy="107950"/>
            </a:xfrm>
            <a:custGeom>
              <a:avLst/>
              <a:gdLst>
                <a:gd name="T0" fmla="*/ 15092 w 77"/>
                <a:gd name="T1" fmla="*/ 0 h 29"/>
                <a:gd name="T2" fmla="*/ 0 w 77"/>
                <a:gd name="T3" fmla="*/ 48391 h 29"/>
                <a:gd name="T4" fmla="*/ 203736 w 77"/>
                <a:gd name="T5" fmla="*/ 93060 h 29"/>
                <a:gd name="T6" fmla="*/ 222601 w 77"/>
                <a:gd name="T7" fmla="*/ 96783 h 29"/>
                <a:gd name="T8" fmla="*/ 267876 w 77"/>
                <a:gd name="T9" fmla="*/ 107950 h 29"/>
                <a:gd name="T10" fmla="*/ 290513 w 77"/>
                <a:gd name="T11" fmla="*/ 59559 h 29"/>
                <a:gd name="T12" fmla="*/ 290513 w 77"/>
                <a:gd name="T13" fmla="*/ 59559 h 29"/>
                <a:gd name="T14" fmla="*/ 15092 w 77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7" h="29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3" y="25"/>
                    <a:pt x="75" y="21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C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3" name="Freeform 978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4" name="Freeform 979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5" name="Freeform 980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6" name="Freeform 981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7" name="Freeform 982"/>
            <p:cNvSpPr>
              <a:spLocks/>
            </p:cNvSpPr>
            <p:nvPr/>
          </p:nvSpPr>
          <p:spPr bwMode="auto">
            <a:xfrm>
              <a:off x="11217275" y="2516188"/>
              <a:ext cx="239713" cy="138113"/>
            </a:xfrm>
            <a:custGeom>
              <a:avLst/>
              <a:gdLst>
                <a:gd name="T0" fmla="*/ 33710 w 64"/>
                <a:gd name="T1" fmla="*/ 0 h 37"/>
                <a:gd name="T2" fmla="*/ 0 w 64"/>
                <a:gd name="T3" fmla="*/ 97052 h 37"/>
                <a:gd name="T4" fmla="*/ 176039 w 64"/>
                <a:gd name="T5" fmla="*/ 138113 h 37"/>
                <a:gd name="T6" fmla="*/ 239713 w 64"/>
                <a:gd name="T7" fmla="*/ 48526 h 37"/>
                <a:gd name="T8" fmla="*/ 239713 w 64"/>
                <a:gd name="T9" fmla="*/ 48526 h 37"/>
                <a:gd name="T10" fmla="*/ 33710 w 64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37">
                  <a:moveTo>
                    <a:pt x="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3" y="29"/>
                    <a:pt x="59" y="21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17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8" name="Freeform 983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1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9" name="Freeform 984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0" name="Freeform 985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0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1" name="Freeform 986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2" name="Freeform 987"/>
            <p:cNvSpPr>
              <a:spLocks/>
            </p:cNvSpPr>
            <p:nvPr/>
          </p:nvSpPr>
          <p:spPr bwMode="auto">
            <a:xfrm>
              <a:off x="11288713" y="2301875"/>
              <a:ext cx="330200" cy="176213"/>
            </a:xfrm>
            <a:custGeom>
              <a:avLst/>
              <a:gdLst>
                <a:gd name="T0" fmla="*/ 33770 w 88"/>
                <a:gd name="T1" fmla="*/ 0 h 47"/>
                <a:gd name="T2" fmla="*/ 0 w 88"/>
                <a:gd name="T3" fmla="*/ 108727 h 47"/>
                <a:gd name="T4" fmla="*/ 270164 w 88"/>
                <a:gd name="T5" fmla="*/ 168715 h 47"/>
                <a:gd name="T6" fmla="*/ 288925 w 88"/>
                <a:gd name="T7" fmla="*/ 176213 h 47"/>
                <a:gd name="T8" fmla="*/ 330200 w 88"/>
                <a:gd name="T9" fmla="*/ 67486 h 47"/>
                <a:gd name="T10" fmla="*/ 330200 w 88"/>
                <a:gd name="T11" fmla="*/ 67486 h 47"/>
                <a:gd name="T12" fmla="*/ 33770 w 88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47">
                  <a:moveTo>
                    <a:pt x="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81" y="37"/>
                    <a:pt x="85" y="28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0D3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3" name="Freeform 988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close/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301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4" name="Freeform 989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5" name="Freeform 990"/>
            <p:cNvSpPr>
              <a:spLocks/>
            </p:cNvSpPr>
            <p:nvPr/>
          </p:nvSpPr>
          <p:spPr bwMode="auto">
            <a:xfrm>
              <a:off x="11753850" y="20638"/>
              <a:ext cx="7938" cy="93663"/>
            </a:xfrm>
            <a:custGeom>
              <a:avLst/>
              <a:gdLst>
                <a:gd name="T0" fmla="*/ 7938 w 2"/>
                <a:gd name="T1" fmla="*/ 0 h 25"/>
                <a:gd name="T2" fmla="*/ 0 w 2"/>
                <a:gd name="T3" fmla="*/ 93663 h 25"/>
                <a:gd name="T4" fmla="*/ 0 w 2"/>
                <a:gd name="T5" fmla="*/ 93663 h 25"/>
                <a:gd name="T6" fmla="*/ 7938 w 2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5">
                  <a:moveTo>
                    <a:pt x="2" y="0"/>
                  </a:moveTo>
                  <a:cubicBezTo>
                    <a:pt x="2" y="7"/>
                    <a:pt x="1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2" y="7"/>
                    <a:pt x="2" y="0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6" name="Freeform 991"/>
            <p:cNvSpPr>
              <a:spLocks/>
            </p:cNvSpPr>
            <p:nvPr/>
          </p:nvSpPr>
          <p:spPr bwMode="auto">
            <a:xfrm>
              <a:off x="11728450" y="-92075"/>
              <a:ext cx="36513" cy="206375"/>
            </a:xfrm>
            <a:custGeom>
              <a:avLst/>
              <a:gdLst>
                <a:gd name="T0" fmla="*/ 36513 w 10"/>
                <a:gd name="T1" fmla="*/ 0 h 55"/>
                <a:gd name="T2" fmla="*/ 0 w 10"/>
                <a:gd name="T3" fmla="*/ 161348 h 55"/>
                <a:gd name="T4" fmla="*/ 25559 w 10"/>
                <a:gd name="T5" fmla="*/ 206375 h 55"/>
                <a:gd name="T6" fmla="*/ 32862 w 10"/>
                <a:gd name="T7" fmla="*/ 112568 h 55"/>
                <a:gd name="T8" fmla="*/ 36513 w 1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5">
                  <a:moveTo>
                    <a:pt x="1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4"/>
                    <a:pt x="4" y="48"/>
                    <a:pt x="7" y="55"/>
                  </a:cubicBezTo>
                  <a:cubicBezTo>
                    <a:pt x="8" y="46"/>
                    <a:pt x="9" y="37"/>
                    <a:pt x="9" y="30"/>
                  </a:cubicBezTo>
                  <a:cubicBezTo>
                    <a:pt x="10" y="13"/>
                    <a:pt x="10" y="2"/>
                    <a:pt x="10" y="0"/>
                  </a:cubicBezTo>
                </a:path>
              </a:pathLst>
            </a:custGeom>
            <a:solidFill>
              <a:srgbClr val="560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7" name="Freeform 992"/>
            <p:cNvSpPr>
              <a:spLocks/>
            </p:cNvSpPr>
            <p:nvPr/>
          </p:nvSpPr>
          <p:spPr bwMode="auto">
            <a:xfrm>
              <a:off x="11728450" y="69850"/>
              <a:ext cx="25400" cy="44450"/>
            </a:xfrm>
            <a:custGeom>
              <a:avLst/>
              <a:gdLst>
                <a:gd name="T0" fmla="*/ 0 w 7"/>
                <a:gd name="T1" fmla="*/ 0 h 12"/>
                <a:gd name="T2" fmla="*/ 0 w 7"/>
                <a:gd name="T3" fmla="*/ 0 h 12"/>
                <a:gd name="T4" fmla="*/ 25400 w 7"/>
                <a:gd name="T5" fmla="*/ 44450 h 12"/>
                <a:gd name="T6" fmla="*/ 25400 w 7"/>
                <a:gd name="T7" fmla="*/ 44450 h 12"/>
                <a:gd name="T8" fmla="*/ 25400 w 7"/>
                <a:gd name="T9" fmla="*/ 44450 h 12"/>
                <a:gd name="T10" fmla="*/ 0 w 7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5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5"/>
                    <a:pt x="2" y="1"/>
                    <a:pt x="0" y="0"/>
                  </a:cubicBezTo>
                </a:path>
              </a:pathLst>
            </a:custGeom>
            <a:solidFill>
              <a:srgbClr val="6E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8" name="Freeform 993"/>
            <p:cNvSpPr>
              <a:spLocks noEditPoints="1"/>
            </p:cNvSpPr>
            <p:nvPr/>
          </p:nvSpPr>
          <p:spPr bwMode="auto">
            <a:xfrm>
              <a:off x="11811000" y="325438"/>
              <a:ext cx="38100" cy="296863"/>
            </a:xfrm>
            <a:custGeom>
              <a:avLst/>
              <a:gdLst>
                <a:gd name="T0" fmla="*/ 38100 w 10"/>
                <a:gd name="T1" fmla="*/ 296863 h 79"/>
                <a:gd name="T2" fmla="*/ 38100 w 10"/>
                <a:gd name="T3" fmla="*/ 296863 h 79"/>
                <a:gd name="T4" fmla="*/ 38100 w 10"/>
                <a:gd name="T5" fmla="*/ 296863 h 79"/>
                <a:gd name="T6" fmla="*/ 38100 w 10"/>
                <a:gd name="T7" fmla="*/ 293105 h 79"/>
                <a:gd name="T8" fmla="*/ 38100 w 10"/>
                <a:gd name="T9" fmla="*/ 293105 h 79"/>
                <a:gd name="T10" fmla="*/ 38100 w 10"/>
                <a:gd name="T11" fmla="*/ 293105 h 79"/>
                <a:gd name="T12" fmla="*/ 34290 w 10"/>
                <a:gd name="T13" fmla="*/ 255528 h 79"/>
                <a:gd name="T14" fmla="*/ 34290 w 10"/>
                <a:gd name="T15" fmla="*/ 255528 h 79"/>
                <a:gd name="T16" fmla="*/ 34290 w 10"/>
                <a:gd name="T17" fmla="*/ 255528 h 79"/>
                <a:gd name="T18" fmla="*/ 34290 w 10"/>
                <a:gd name="T19" fmla="*/ 248012 h 79"/>
                <a:gd name="T20" fmla="*/ 34290 w 10"/>
                <a:gd name="T21" fmla="*/ 248012 h 79"/>
                <a:gd name="T22" fmla="*/ 34290 w 10"/>
                <a:gd name="T23" fmla="*/ 248012 h 79"/>
                <a:gd name="T24" fmla="*/ 34290 w 10"/>
                <a:gd name="T25" fmla="*/ 248012 h 79"/>
                <a:gd name="T26" fmla="*/ 34290 w 10"/>
                <a:gd name="T27" fmla="*/ 248012 h 79"/>
                <a:gd name="T28" fmla="*/ 34290 w 10"/>
                <a:gd name="T29" fmla="*/ 248012 h 79"/>
                <a:gd name="T30" fmla="*/ 34290 w 10"/>
                <a:gd name="T31" fmla="*/ 244254 h 79"/>
                <a:gd name="T32" fmla="*/ 34290 w 10"/>
                <a:gd name="T33" fmla="*/ 244254 h 79"/>
                <a:gd name="T34" fmla="*/ 34290 w 10"/>
                <a:gd name="T35" fmla="*/ 244254 h 79"/>
                <a:gd name="T36" fmla="*/ 34290 w 10"/>
                <a:gd name="T37" fmla="*/ 244254 h 79"/>
                <a:gd name="T38" fmla="*/ 34290 w 10"/>
                <a:gd name="T39" fmla="*/ 244254 h 79"/>
                <a:gd name="T40" fmla="*/ 34290 w 10"/>
                <a:gd name="T41" fmla="*/ 244254 h 79"/>
                <a:gd name="T42" fmla="*/ 34290 w 10"/>
                <a:gd name="T43" fmla="*/ 244254 h 79"/>
                <a:gd name="T44" fmla="*/ 34290 w 10"/>
                <a:gd name="T45" fmla="*/ 244254 h 79"/>
                <a:gd name="T46" fmla="*/ 34290 w 10"/>
                <a:gd name="T47" fmla="*/ 244254 h 79"/>
                <a:gd name="T48" fmla="*/ 34290 w 10"/>
                <a:gd name="T49" fmla="*/ 240497 h 79"/>
                <a:gd name="T50" fmla="*/ 34290 w 10"/>
                <a:gd name="T51" fmla="*/ 240497 h 79"/>
                <a:gd name="T52" fmla="*/ 34290 w 10"/>
                <a:gd name="T53" fmla="*/ 240497 h 79"/>
                <a:gd name="T54" fmla="*/ 34290 w 10"/>
                <a:gd name="T55" fmla="*/ 240497 h 79"/>
                <a:gd name="T56" fmla="*/ 34290 w 10"/>
                <a:gd name="T57" fmla="*/ 240497 h 79"/>
                <a:gd name="T58" fmla="*/ 34290 w 10"/>
                <a:gd name="T59" fmla="*/ 240497 h 79"/>
                <a:gd name="T60" fmla="*/ 34290 w 10"/>
                <a:gd name="T61" fmla="*/ 240497 h 79"/>
                <a:gd name="T62" fmla="*/ 34290 w 10"/>
                <a:gd name="T63" fmla="*/ 240497 h 79"/>
                <a:gd name="T64" fmla="*/ 34290 w 10"/>
                <a:gd name="T65" fmla="*/ 240497 h 79"/>
                <a:gd name="T66" fmla="*/ 34290 w 10"/>
                <a:gd name="T67" fmla="*/ 236739 h 79"/>
                <a:gd name="T68" fmla="*/ 34290 w 10"/>
                <a:gd name="T69" fmla="*/ 240497 h 79"/>
                <a:gd name="T70" fmla="*/ 34290 w 10"/>
                <a:gd name="T71" fmla="*/ 236739 h 79"/>
                <a:gd name="T72" fmla="*/ 34290 w 10"/>
                <a:gd name="T73" fmla="*/ 236739 h 79"/>
                <a:gd name="T74" fmla="*/ 34290 w 10"/>
                <a:gd name="T75" fmla="*/ 236739 h 79"/>
                <a:gd name="T76" fmla="*/ 34290 w 10"/>
                <a:gd name="T77" fmla="*/ 236739 h 79"/>
                <a:gd name="T78" fmla="*/ 0 w 10"/>
                <a:gd name="T79" fmla="*/ 0 h 79"/>
                <a:gd name="T80" fmla="*/ 34290 w 10"/>
                <a:gd name="T81" fmla="*/ 236739 h 79"/>
                <a:gd name="T82" fmla="*/ 0 w 10"/>
                <a:gd name="T83" fmla="*/ 0 h 79"/>
                <a:gd name="T84" fmla="*/ 0 w 10"/>
                <a:gd name="T85" fmla="*/ 0 h 79"/>
                <a:gd name="T86" fmla="*/ 0 w 10"/>
                <a:gd name="T87" fmla="*/ 0 h 79"/>
                <a:gd name="T88" fmla="*/ 0 w 10"/>
                <a:gd name="T89" fmla="*/ 0 h 79"/>
                <a:gd name="T90" fmla="*/ 0 w 10"/>
                <a:gd name="T91" fmla="*/ 0 h 79"/>
                <a:gd name="T92" fmla="*/ 0 w 10"/>
                <a:gd name="T93" fmla="*/ 0 h 79"/>
                <a:gd name="T94" fmla="*/ 0 w 10"/>
                <a:gd name="T95" fmla="*/ 0 h 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" h="79">
                  <a:moveTo>
                    <a:pt x="10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moveTo>
                    <a:pt x="10" y="78"/>
                  </a:move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4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0" y="0"/>
                  </a:moveTo>
                  <a:cubicBezTo>
                    <a:pt x="4" y="18"/>
                    <a:pt x="7" y="39"/>
                    <a:pt x="9" y="63"/>
                  </a:cubicBezTo>
                  <a:cubicBezTo>
                    <a:pt x="7" y="39"/>
                    <a:pt x="4" y="18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9" name="Freeform 994"/>
            <p:cNvSpPr>
              <a:spLocks/>
            </p:cNvSpPr>
            <p:nvPr/>
          </p:nvSpPr>
          <p:spPr bwMode="auto">
            <a:xfrm>
              <a:off x="11615738" y="69850"/>
              <a:ext cx="233363" cy="555625"/>
            </a:xfrm>
            <a:custGeom>
              <a:avLst/>
              <a:gdLst>
                <a:gd name="T0" fmla="*/ 112918 w 62"/>
                <a:gd name="T1" fmla="*/ 0 h 148"/>
                <a:gd name="T2" fmla="*/ 75278 w 62"/>
                <a:gd name="T3" fmla="*/ 165186 h 148"/>
                <a:gd name="T4" fmla="*/ 0 w 62"/>
                <a:gd name="T5" fmla="*/ 503066 h 148"/>
                <a:gd name="T6" fmla="*/ 229599 w 62"/>
                <a:gd name="T7" fmla="*/ 555625 h 148"/>
                <a:gd name="T8" fmla="*/ 233363 w 62"/>
                <a:gd name="T9" fmla="*/ 555625 h 148"/>
                <a:gd name="T10" fmla="*/ 233363 w 62"/>
                <a:gd name="T11" fmla="*/ 555625 h 148"/>
                <a:gd name="T12" fmla="*/ 233363 w 62"/>
                <a:gd name="T13" fmla="*/ 551871 h 148"/>
                <a:gd name="T14" fmla="*/ 233363 w 62"/>
                <a:gd name="T15" fmla="*/ 551871 h 148"/>
                <a:gd name="T16" fmla="*/ 233363 w 62"/>
                <a:gd name="T17" fmla="*/ 548117 h 148"/>
                <a:gd name="T18" fmla="*/ 233363 w 62"/>
                <a:gd name="T19" fmla="*/ 548117 h 148"/>
                <a:gd name="T20" fmla="*/ 229599 w 62"/>
                <a:gd name="T21" fmla="*/ 510574 h 148"/>
                <a:gd name="T22" fmla="*/ 229599 w 62"/>
                <a:gd name="T23" fmla="*/ 510574 h 148"/>
                <a:gd name="T24" fmla="*/ 229599 w 62"/>
                <a:gd name="T25" fmla="*/ 503066 h 148"/>
                <a:gd name="T26" fmla="*/ 229599 w 62"/>
                <a:gd name="T27" fmla="*/ 503066 h 148"/>
                <a:gd name="T28" fmla="*/ 229599 w 62"/>
                <a:gd name="T29" fmla="*/ 503066 h 148"/>
                <a:gd name="T30" fmla="*/ 229599 w 62"/>
                <a:gd name="T31" fmla="*/ 503066 h 148"/>
                <a:gd name="T32" fmla="*/ 229599 w 62"/>
                <a:gd name="T33" fmla="*/ 499312 h 148"/>
                <a:gd name="T34" fmla="*/ 229599 w 62"/>
                <a:gd name="T35" fmla="*/ 499312 h 148"/>
                <a:gd name="T36" fmla="*/ 229599 w 62"/>
                <a:gd name="T37" fmla="*/ 499312 h 148"/>
                <a:gd name="T38" fmla="*/ 229599 w 62"/>
                <a:gd name="T39" fmla="*/ 499312 h 148"/>
                <a:gd name="T40" fmla="*/ 229599 w 62"/>
                <a:gd name="T41" fmla="*/ 499312 h 148"/>
                <a:gd name="T42" fmla="*/ 229599 w 62"/>
                <a:gd name="T43" fmla="*/ 499312 h 148"/>
                <a:gd name="T44" fmla="*/ 229599 w 62"/>
                <a:gd name="T45" fmla="*/ 495557 h 148"/>
                <a:gd name="T46" fmla="*/ 229599 w 62"/>
                <a:gd name="T47" fmla="*/ 495557 h 148"/>
                <a:gd name="T48" fmla="*/ 229599 w 62"/>
                <a:gd name="T49" fmla="*/ 495557 h 148"/>
                <a:gd name="T50" fmla="*/ 229599 w 62"/>
                <a:gd name="T51" fmla="*/ 495557 h 148"/>
                <a:gd name="T52" fmla="*/ 229599 w 62"/>
                <a:gd name="T53" fmla="*/ 495557 h 148"/>
                <a:gd name="T54" fmla="*/ 229599 w 62"/>
                <a:gd name="T55" fmla="*/ 495557 h 148"/>
                <a:gd name="T56" fmla="*/ 229599 w 62"/>
                <a:gd name="T57" fmla="*/ 495557 h 148"/>
                <a:gd name="T58" fmla="*/ 229599 w 62"/>
                <a:gd name="T59" fmla="*/ 491803 h 148"/>
                <a:gd name="T60" fmla="*/ 229599 w 62"/>
                <a:gd name="T61" fmla="*/ 491803 h 148"/>
                <a:gd name="T62" fmla="*/ 229599 w 62"/>
                <a:gd name="T63" fmla="*/ 491803 h 148"/>
                <a:gd name="T64" fmla="*/ 229599 w 62"/>
                <a:gd name="T65" fmla="*/ 491803 h 148"/>
                <a:gd name="T66" fmla="*/ 195724 w 62"/>
                <a:gd name="T67" fmla="*/ 255287 h 148"/>
                <a:gd name="T68" fmla="*/ 195724 w 62"/>
                <a:gd name="T69" fmla="*/ 255287 h 148"/>
                <a:gd name="T70" fmla="*/ 195724 w 62"/>
                <a:gd name="T71" fmla="*/ 255287 h 148"/>
                <a:gd name="T72" fmla="*/ 195724 w 62"/>
                <a:gd name="T73" fmla="*/ 255287 h 148"/>
                <a:gd name="T74" fmla="*/ 195724 w 62"/>
                <a:gd name="T75" fmla="*/ 255287 h 148"/>
                <a:gd name="T76" fmla="*/ 139265 w 62"/>
                <a:gd name="T77" fmla="*/ 45051 h 148"/>
                <a:gd name="T78" fmla="*/ 112918 w 62"/>
                <a:gd name="T79" fmla="*/ 0 h 148"/>
                <a:gd name="T80" fmla="*/ 112918 w 62"/>
                <a:gd name="T81" fmla="*/ 0 h 1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2" h="148">
                  <a:moveTo>
                    <a:pt x="30" y="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7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2" y="147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2"/>
                    <a:pt x="61" y="139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35"/>
                    <a:pt x="61" y="135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9" y="107"/>
                    <a:pt x="56" y="86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7" y="42"/>
                    <a:pt x="42" y="23"/>
                    <a:pt x="37" y="12"/>
                  </a:cubicBezTo>
                  <a:cubicBezTo>
                    <a:pt x="34" y="5"/>
                    <a:pt x="32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Freeform 995"/>
            <p:cNvSpPr>
              <a:spLocks noEditPoints="1"/>
            </p:cNvSpPr>
            <p:nvPr/>
          </p:nvSpPr>
          <p:spPr bwMode="auto">
            <a:xfrm>
              <a:off x="11698288" y="1084263"/>
              <a:ext cx="3175" cy="19050"/>
            </a:xfrm>
            <a:custGeom>
              <a:avLst/>
              <a:gdLst>
                <a:gd name="T0" fmla="*/ 0 w 1"/>
                <a:gd name="T1" fmla="*/ 19050 h 5"/>
                <a:gd name="T2" fmla="*/ 3175 w 1"/>
                <a:gd name="T3" fmla="*/ 11430 h 5"/>
                <a:gd name="T4" fmla="*/ 3175 w 1"/>
                <a:gd name="T5" fmla="*/ 11430 h 5"/>
                <a:gd name="T6" fmla="*/ 3175 w 1"/>
                <a:gd name="T7" fmla="*/ 11430 h 5"/>
                <a:gd name="T8" fmla="*/ 3175 w 1"/>
                <a:gd name="T9" fmla="*/ 11430 h 5"/>
                <a:gd name="T10" fmla="*/ 3175 w 1"/>
                <a:gd name="T11" fmla="*/ 11430 h 5"/>
                <a:gd name="T12" fmla="*/ 3175 w 1"/>
                <a:gd name="T13" fmla="*/ 11430 h 5"/>
                <a:gd name="T14" fmla="*/ 3175 w 1"/>
                <a:gd name="T15" fmla="*/ 11430 h 5"/>
                <a:gd name="T16" fmla="*/ 3175 w 1"/>
                <a:gd name="T17" fmla="*/ 11430 h 5"/>
                <a:gd name="T18" fmla="*/ 3175 w 1"/>
                <a:gd name="T19" fmla="*/ 7620 h 5"/>
                <a:gd name="T20" fmla="*/ 3175 w 1"/>
                <a:gd name="T21" fmla="*/ 7620 h 5"/>
                <a:gd name="T22" fmla="*/ 3175 w 1"/>
                <a:gd name="T23" fmla="*/ 7620 h 5"/>
                <a:gd name="T24" fmla="*/ 3175 w 1"/>
                <a:gd name="T25" fmla="*/ 7620 h 5"/>
                <a:gd name="T26" fmla="*/ 3175 w 1"/>
                <a:gd name="T27" fmla="*/ 7620 h 5"/>
                <a:gd name="T28" fmla="*/ 3175 w 1"/>
                <a:gd name="T29" fmla="*/ 7620 h 5"/>
                <a:gd name="T30" fmla="*/ 3175 w 1"/>
                <a:gd name="T31" fmla="*/ 7620 h 5"/>
                <a:gd name="T32" fmla="*/ 3175 w 1"/>
                <a:gd name="T33" fmla="*/ 7620 h 5"/>
                <a:gd name="T34" fmla="*/ 3175 w 1"/>
                <a:gd name="T35" fmla="*/ 7620 h 5"/>
                <a:gd name="T36" fmla="*/ 3175 w 1"/>
                <a:gd name="T37" fmla="*/ 3810 h 5"/>
                <a:gd name="T38" fmla="*/ 3175 w 1"/>
                <a:gd name="T39" fmla="*/ 3810 h 5"/>
                <a:gd name="T40" fmla="*/ 3175 w 1"/>
                <a:gd name="T41" fmla="*/ 3810 h 5"/>
                <a:gd name="T42" fmla="*/ 3175 w 1"/>
                <a:gd name="T43" fmla="*/ 3810 h 5"/>
                <a:gd name="T44" fmla="*/ 3175 w 1"/>
                <a:gd name="T45" fmla="*/ 3810 h 5"/>
                <a:gd name="T46" fmla="*/ 3175 w 1"/>
                <a:gd name="T47" fmla="*/ 3810 h 5"/>
                <a:gd name="T48" fmla="*/ 3175 w 1"/>
                <a:gd name="T49" fmla="*/ 3810 h 5"/>
                <a:gd name="T50" fmla="*/ 3175 w 1"/>
                <a:gd name="T51" fmla="*/ 3810 h 5"/>
                <a:gd name="T52" fmla="*/ 3175 w 1"/>
                <a:gd name="T53" fmla="*/ 3810 h 5"/>
                <a:gd name="T54" fmla="*/ 3175 w 1"/>
                <a:gd name="T55" fmla="*/ 0 h 5"/>
                <a:gd name="T56" fmla="*/ 3175 w 1"/>
                <a:gd name="T57" fmla="*/ 0 h 5"/>
                <a:gd name="T58" fmla="*/ 3175 w 1"/>
                <a:gd name="T59" fmla="*/ 0 h 5"/>
                <a:gd name="T60" fmla="*/ 3175 w 1"/>
                <a:gd name="T61" fmla="*/ 0 h 5"/>
                <a:gd name="T62" fmla="*/ 3175 w 1"/>
                <a:gd name="T63" fmla="*/ 0 h 5"/>
                <a:gd name="T64" fmla="*/ 3175 w 1"/>
                <a:gd name="T65" fmla="*/ 0 h 5"/>
                <a:gd name="T66" fmla="*/ 3175 w 1"/>
                <a:gd name="T67" fmla="*/ 0 h 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3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Freeform 996"/>
            <p:cNvSpPr>
              <a:spLocks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90557 w 69"/>
                <a:gd name="T1" fmla="*/ 0 h 106"/>
                <a:gd name="T2" fmla="*/ 83010 w 69"/>
                <a:gd name="T3" fmla="*/ 41350 h 106"/>
                <a:gd name="T4" fmla="*/ 143381 w 69"/>
                <a:gd name="T5" fmla="*/ 67664 h 106"/>
                <a:gd name="T6" fmla="*/ 143381 w 69"/>
                <a:gd name="T7" fmla="*/ 67664 h 106"/>
                <a:gd name="T8" fmla="*/ 143381 w 69"/>
                <a:gd name="T9" fmla="*/ 71423 h 106"/>
                <a:gd name="T10" fmla="*/ 143381 w 69"/>
                <a:gd name="T11" fmla="*/ 71423 h 106"/>
                <a:gd name="T12" fmla="*/ 143381 w 69"/>
                <a:gd name="T13" fmla="*/ 71423 h 106"/>
                <a:gd name="T14" fmla="*/ 143381 w 69"/>
                <a:gd name="T15" fmla="*/ 71423 h 106"/>
                <a:gd name="T16" fmla="*/ 169793 w 69"/>
                <a:gd name="T17" fmla="*/ 296968 h 106"/>
                <a:gd name="T18" fmla="*/ 162247 w 69"/>
                <a:gd name="T19" fmla="*/ 308245 h 106"/>
                <a:gd name="T20" fmla="*/ 45278 w 69"/>
                <a:gd name="T21" fmla="*/ 357113 h 106"/>
                <a:gd name="T22" fmla="*/ 11320 w 69"/>
                <a:gd name="T23" fmla="*/ 353354 h 106"/>
                <a:gd name="T24" fmla="*/ 0 w 69"/>
                <a:gd name="T25" fmla="*/ 394704 h 106"/>
                <a:gd name="T26" fmla="*/ 0 w 69"/>
                <a:gd name="T27" fmla="*/ 394704 h 106"/>
                <a:gd name="T28" fmla="*/ 45278 w 69"/>
                <a:gd name="T29" fmla="*/ 398463 h 106"/>
                <a:gd name="T30" fmla="*/ 241484 w 69"/>
                <a:gd name="T31" fmla="*/ 240581 h 106"/>
                <a:gd name="T32" fmla="*/ 245257 w 69"/>
                <a:gd name="T33" fmla="*/ 240581 h 106"/>
                <a:gd name="T34" fmla="*/ 245257 w 69"/>
                <a:gd name="T35" fmla="*/ 240581 h 106"/>
                <a:gd name="T36" fmla="*/ 245257 w 69"/>
                <a:gd name="T37" fmla="*/ 240581 h 106"/>
                <a:gd name="T38" fmla="*/ 245257 w 69"/>
                <a:gd name="T39" fmla="*/ 233063 h 106"/>
                <a:gd name="T40" fmla="*/ 245257 w 69"/>
                <a:gd name="T41" fmla="*/ 233063 h 106"/>
                <a:gd name="T42" fmla="*/ 245257 w 69"/>
                <a:gd name="T43" fmla="*/ 233063 h 106"/>
                <a:gd name="T44" fmla="*/ 245257 w 69"/>
                <a:gd name="T45" fmla="*/ 233063 h 106"/>
                <a:gd name="T46" fmla="*/ 245257 w 69"/>
                <a:gd name="T47" fmla="*/ 233063 h 106"/>
                <a:gd name="T48" fmla="*/ 245257 w 69"/>
                <a:gd name="T49" fmla="*/ 233063 h 106"/>
                <a:gd name="T50" fmla="*/ 245257 w 69"/>
                <a:gd name="T51" fmla="*/ 233063 h 106"/>
                <a:gd name="T52" fmla="*/ 245257 w 69"/>
                <a:gd name="T53" fmla="*/ 233063 h 106"/>
                <a:gd name="T54" fmla="*/ 245257 w 69"/>
                <a:gd name="T55" fmla="*/ 233063 h 106"/>
                <a:gd name="T56" fmla="*/ 245257 w 69"/>
                <a:gd name="T57" fmla="*/ 229304 h 106"/>
                <a:gd name="T58" fmla="*/ 245257 w 69"/>
                <a:gd name="T59" fmla="*/ 229304 h 106"/>
                <a:gd name="T60" fmla="*/ 245257 w 69"/>
                <a:gd name="T61" fmla="*/ 229304 h 106"/>
                <a:gd name="T62" fmla="*/ 245257 w 69"/>
                <a:gd name="T63" fmla="*/ 229304 h 106"/>
                <a:gd name="T64" fmla="*/ 245257 w 69"/>
                <a:gd name="T65" fmla="*/ 229304 h 106"/>
                <a:gd name="T66" fmla="*/ 245257 w 69"/>
                <a:gd name="T67" fmla="*/ 229304 h 106"/>
                <a:gd name="T68" fmla="*/ 245257 w 69"/>
                <a:gd name="T69" fmla="*/ 229304 h 106"/>
                <a:gd name="T70" fmla="*/ 245257 w 69"/>
                <a:gd name="T71" fmla="*/ 229304 h 106"/>
                <a:gd name="T72" fmla="*/ 245257 w 69"/>
                <a:gd name="T73" fmla="*/ 229304 h 106"/>
                <a:gd name="T74" fmla="*/ 245257 w 69"/>
                <a:gd name="T75" fmla="*/ 229304 h 106"/>
                <a:gd name="T76" fmla="*/ 245257 w 69"/>
                <a:gd name="T77" fmla="*/ 229304 h 106"/>
                <a:gd name="T78" fmla="*/ 245257 w 69"/>
                <a:gd name="T79" fmla="*/ 229304 h 106"/>
                <a:gd name="T80" fmla="*/ 245257 w 69"/>
                <a:gd name="T81" fmla="*/ 225545 h 106"/>
                <a:gd name="T82" fmla="*/ 245257 w 69"/>
                <a:gd name="T83" fmla="*/ 225545 h 106"/>
                <a:gd name="T84" fmla="*/ 245257 w 69"/>
                <a:gd name="T85" fmla="*/ 225545 h 106"/>
                <a:gd name="T86" fmla="*/ 245257 w 69"/>
                <a:gd name="T87" fmla="*/ 225545 h 106"/>
                <a:gd name="T88" fmla="*/ 245257 w 69"/>
                <a:gd name="T89" fmla="*/ 225545 h 106"/>
                <a:gd name="T90" fmla="*/ 245257 w 69"/>
                <a:gd name="T91" fmla="*/ 225545 h 106"/>
                <a:gd name="T92" fmla="*/ 245257 w 69"/>
                <a:gd name="T93" fmla="*/ 225545 h 106"/>
                <a:gd name="T94" fmla="*/ 245257 w 69"/>
                <a:gd name="T95" fmla="*/ 225545 h 106"/>
                <a:gd name="T96" fmla="*/ 245257 w 69"/>
                <a:gd name="T97" fmla="*/ 225545 h 106"/>
                <a:gd name="T98" fmla="*/ 245257 w 69"/>
                <a:gd name="T99" fmla="*/ 225545 h 106"/>
                <a:gd name="T100" fmla="*/ 245257 w 69"/>
                <a:gd name="T101" fmla="*/ 225545 h 106"/>
                <a:gd name="T102" fmla="*/ 245257 w 69"/>
                <a:gd name="T103" fmla="*/ 225545 h 106"/>
                <a:gd name="T104" fmla="*/ 245257 w 69"/>
                <a:gd name="T105" fmla="*/ 221786 h 106"/>
                <a:gd name="T106" fmla="*/ 245257 w 69"/>
                <a:gd name="T107" fmla="*/ 221786 h 106"/>
                <a:gd name="T108" fmla="*/ 245257 w 69"/>
                <a:gd name="T109" fmla="*/ 221786 h 106"/>
                <a:gd name="T110" fmla="*/ 245257 w 69"/>
                <a:gd name="T111" fmla="*/ 221786 h 106"/>
                <a:gd name="T112" fmla="*/ 245257 w 69"/>
                <a:gd name="T113" fmla="*/ 221786 h 106"/>
                <a:gd name="T114" fmla="*/ 245257 w 69"/>
                <a:gd name="T115" fmla="*/ 221786 h 106"/>
                <a:gd name="T116" fmla="*/ 245257 w 69"/>
                <a:gd name="T117" fmla="*/ 221786 h 106"/>
                <a:gd name="T118" fmla="*/ 245257 w 69"/>
                <a:gd name="T119" fmla="*/ 221786 h 106"/>
                <a:gd name="T120" fmla="*/ 245257 w 69"/>
                <a:gd name="T121" fmla="*/ 221786 h 106"/>
                <a:gd name="T122" fmla="*/ 245257 w 69"/>
                <a:gd name="T123" fmla="*/ 221786 h 106"/>
                <a:gd name="T124" fmla="*/ 90557 w 69"/>
                <a:gd name="T125" fmla="*/ 0 h 1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9" h="106"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7" y="12"/>
                    <a:pt x="33" y="15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57" y="33"/>
                    <a:pt x="60" y="60"/>
                    <a:pt x="45" y="79"/>
                  </a:cubicBezTo>
                  <a:cubicBezTo>
                    <a:pt x="45" y="80"/>
                    <a:pt x="44" y="81"/>
                    <a:pt x="43" y="82"/>
                  </a:cubicBezTo>
                  <a:cubicBezTo>
                    <a:pt x="35" y="91"/>
                    <a:pt x="23" y="95"/>
                    <a:pt x="12" y="95"/>
                  </a:cubicBezTo>
                  <a:cubicBezTo>
                    <a:pt x="9" y="95"/>
                    <a:pt x="6" y="95"/>
                    <a:pt x="3" y="9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3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Freeform 997"/>
            <p:cNvSpPr>
              <a:spLocks noEditPoints="1"/>
            </p:cNvSpPr>
            <p:nvPr/>
          </p:nvSpPr>
          <p:spPr bwMode="auto">
            <a:xfrm>
              <a:off x="11469688" y="903288"/>
              <a:ext cx="149225" cy="315913"/>
            </a:xfrm>
            <a:custGeom>
              <a:avLst/>
              <a:gdLst>
                <a:gd name="T0" fmla="*/ 44768 w 40"/>
                <a:gd name="T1" fmla="*/ 112826 h 84"/>
                <a:gd name="T2" fmla="*/ 29845 w 40"/>
                <a:gd name="T3" fmla="*/ 169239 h 84"/>
                <a:gd name="T4" fmla="*/ 0 w 40"/>
                <a:gd name="T5" fmla="*/ 312152 h 84"/>
                <a:gd name="T6" fmla="*/ 33576 w 40"/>
                <a:gd name="T7" fmla="*/ 315913 h 84"/>
                <a:gd name="T8" fmla="*/ 149225 w 40"/>
                <a:gd name="T9" fmla="*/ 267022 h 84"/>
                <a:gd name="T10" fmla="*/ 33576 w 40"/>
                <a:gd name="T11" fmla="*/ 315913 h 84"/>
                <a:gd name="T12" fmla="*/ 0 w 40"/>
                <a:gd name="T13" fmla="*/ 312152 h 84"/>
                <a:gd name="T14" fmla="*/ 44768 w 40"/>
                <a:gd name="T15" fmla="*/ 112826 h 84"/>
                <a:gd name="T16" fmla="*/ 130572 w 40"/>
                <a:gd name="T17" fmla="*/ 30087 h 84"/>
                <a:gd name="T18" fmla="*/ 130572 w 40"/>
                <a:gd name="T19" fmla="*/ 30087 h 84"/>
                <a:gd name="T20" fmla="*/ 130572 w 40"/>
                <a:gd name="T21" fmla="*/ 30087 h 84"/>
                <a:gd name="T22" fmla="*/ 130572 w 40"/>
                <a:gd name="T23" fmla="*/ 26326 h 84"/>
                <a:gd name="T24" fmla="*/ 130572 w 40"/>
                <a:gd name="T25" fmla="*/ 30087 h 84"/>
                <a:gd name="T26" fmla="*/ 130572 w 40"/>
                <a:gd name="T27" fmla="*/ 26326 h 84"/>
                <a:gd name="T28" fmla="*/ 70882 w 40"/>
                <a:gd name="T29" fmla="*/ 0 h 84"/>
                <a:gd name="T30" fmla="*/ 70882 w 40"/>
                <a:gd name="T31" fmla="*/ 0 h 84"/>
                <a:gd name="T32" fmla="*/ 130572 w 40"/>
                <a:gd name="T33" fmla="*/ 26326 h 84"/>
                <a:gd name="T34" fmla="*/ 70882 w 40"/>
                <a:gd name="T35" fmla="*/ 0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" h="84">
                  <a:moveTo>
                    <a:pt x="12" y="30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32" y="80"/>
                    <a:pt x="20" y="84"/>
                    <a:pt x="9" y="84"/>
                  </a:cubicBezTo>
                  <a:cubicBezTo>
                    <a:pt x="6" y="84"/>
                    <a:pt x="3" y="84"/>
                    <a:pt x="0" y="83"/>
                  </a:cubicBezTo>
                  <a:cubicBezTo>
                    <a:pt x="12" y="30"/>
                    <a:pt x="12" y="30"/>
                    <a:pt x="12" y="30"/>
                  </a:cubicBezTo>
                  <a:moveTo>
                    <a:pt x="35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moveTo>
                    <a:pt x="35" y="7"/>
                  </a:moveTo>
                  <a:cubicBezTo>
                    <a:pt x="35" y="7"/>
                    <a:pt x="35" y="7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4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3" name="Freeform 998"/>
            <p:cNvSpPr>
              <a:spLocks noEditPoints="1"/>
            </p:cNvSpPr>
            <p:nvPr/>
          </p:nvSpPr>
          <p:spPr bwMode="auto">
            <a:xfrm>
              <a:off x="11599863" y="930275"/>
              <a:ext cx="82550" cy="239713"/>
            </a:xfrm>
            <a:custGeom>
              <a:avLst/>
              <a:gdLst>
                <a:gd name="T0" fmla="*/ 0 w 22"/>
                <a:gd name="T1" fmla="*/ 3746 h 64"/>
                <a:gd name="T2" fmla="*/ 0 w 22"/>
                <a:gd name="T3" fmla="*/ 3746 h 64"/>
                <a:gd name="T4" fmla="*/ 26266 w 22"/>
                <a:gd name="T5" fmla="*/ 228476 h 64"/>
                <a:gd name="T6" fmla="*/ 18761 w 22"/>
                <a:gd name="T7" fmla="*/ 239713 h 64"/>
                <a:gd name="T8" fmla="*/ 26266 w 22"/>
                <a:gd name="T9" fmla="*/ 228476 h 64"/>
                <a:gd name="T10" fmla="*/ 0 w 22"/>
                <a:gd name="T11" fmla="*/ 3746 h 64"/>
                <a:gd name="T12" fmla="*/ 0 w 22"/>
                <a:gd name="T13" fmla="*/ 3746 h 64"/>
                <a:gd name="T14" fmla="*/ 0 w 22"/>
                <a:gd name="T15" fmla="*/ 3746 h 64"/>
                <a:gd name="T16" fmla="*/ 0 w 22"/>
                <a:gd name="T17" fmla="*/ 3746 h 64"/>
                <a:gd name="T18" fmla="*/ 0 w 22"/>
                <a:gd name="T19" fmla="*/ 3746 h 64"/>
                <a:gd name="T20" fmla="*/ 0 w 22"/>
                <a:gd name="T21" fmla="*/ 0 h 64"/>
                <a:gd name="T22" fmla="*/ 0 w 22"/>
                <a:gd name="T23" fmla="*/ 0 h 64"/>
                <a:gd name="T24" fmla="*/ 0 w 22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6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9" y="15"/>
                    <a:pt x="22" y="42"/>
                    <a:pt x="7" y="61"/>
                  </a:cubicBezTo>
                  <a:cubicBezTo>
                    <a:pt x="7" y="62"/>
                    <a:pt x="6" y="63"/>
                    <a:pt x="5" y="64"/>
                  </a:cubicBezTo>
                  <a:cubicBezTo>
                    <a:pt x="6" y="63"/>
                    <a:pt x="7" y="62"/>
                    <a:pt x="7" y="61"/>
                  </a:cubicBezTo>
                  <a:cubicBezTo>
                    <a:pt x="22" y="42"/>
                    <a:pt x="19" y="1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4" name="Freeform 999"/>
            <p:cNvSpPr>
              <a:spLocks/>
            </p:cNvSpPr>
            <p:nvPr/>
          </p:nvSpPr>
          <p:spPr bwMode="auto">
            <a:xfrm>
              <a:off x="11469688" y="903288"/>
              <a:ext cx="212725" cy="315913"/>
            </a:xfrm>
            <a:custGeom>
              <a:avLst/>
              <a:gdLst>
                <a:gd name="T0" fmla="*/ 70908 w 57"/>
                <a:gd name="T1" fmla="*/ 0 h 84"/>
                <a:gd name="T2" fmla="*/ 67176 w 57"/>
                <a:gd name="T3" fmla="*/ 3761 h 84"/>
                <a:gd name="T4" fmla="*/ 70908 w 57"/>
                <a:gd name="T5" fmla="*/ 0 h 84"/>
                <a:gd name="T6" fmla="*/ 93300 w 57"/>
                <a:gd name="T7" fmla="*/ 7522 h 84"/>
                <a:gd name="T8" fmla="*/ 93300 w 57"/>
                <a:gd name="T9" fmla="*/ 7522 h 84"/>
                <a:gd name="T10" fmla="*/ 93300 w 57"/>
                <a:gd name="T11" fmla="*/ 7522 h 84"/>
                <a:gd name="T12" fmla="*/ 55980 w 57"/>
                <a:gd name="T13" fmla="*/ 56413 h 84"/>
                <a:gd name="T14" fmla="*/ 44784 w 57"/>
                <a:gd name="T15" fmla="*/ 112826 h 84"/>
                <a:gd name="T16" fmla="*/ 0 w 57"/>
                <a:gd name="T17" fmla="*/ 312152 h 84"/>
                <a:gd name="T18" fmla="*/ 33588 w 57"/>
                <a:gd name="T19" fmla="*/ 315913 h 84"/>
                <a:gd name="T20" fmla="*/ 149281 w 57"/>
                <a:gd name="T21" fmla="*/ 267022 h 84"/>
                <a:gd name="T22" fmla="*/ 156745 w 57"/>
                <a:gd name="T23" fmla="*/ 255739 h 84"/>
                <a:gd name="T24" fmla="*/ 130621 w 57"/>
                <a:gd name="T25" fmla="*/ 30087 h 84"/>
                <a:gd name="T26" fmla="*/ 130621 w 57"/>
                <a:gd name="T27" fmla="*/ 30087 h 84"/>
                <a:gd name="T28" fmla="*/ 130621 w 57"/>
                <a:gd name="T29" fmla="*/ 30087 h 84"/>
                <a:gd name="T30" fmla="*/ 130621 w 57"/>
                <a:gd name="T31" fmla="*/ 30087 h 84"/>
                <a:gd name="T32" fmla="*/ 130621 w 57"/>
                <a:gd name="T33" fmla="*/ 26326 h 84"/>
                <a:gd name="T34" fmla="*/ 130621 w 57"/>
                <a:gd name="T35" fmla="*/ 26326 h 84"/>
                <a:gd name="T36" fmla="*/ 70908 w 57"/>
                <a:gd name="T37" fmla="*/ 0 h 84"/>
                <a:gd name="T38" fmla="*/ 70908 w 57"/>
                <a:gd name="T39" fmla="*/ 0 h 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7" h="84">
                  <a:moveTo>
                    <a:pt x="19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41" y="70"/>
                    <a:pt x="42" y="69"/>
                    <a:pt x="42" y="68"/>
                  </a:cubicBezTo>
                  <a:cubicBezTo>
                    <a:pt x="57" y="49"/>
                    <a:pt x="54" y="2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3E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5" name="Freeform 1000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6" name="Freeform 1001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7" name="Freeform 1002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5240 w 10"/>
                <a:gd name="T1" fmla="*/ 0 h 15"/>
                <a:gd name="T2" fmla="*/ 15240 w 10"/>
                <a:gd name="T3" fmla="*/ 0 h 15"/>
                <a:gd name="T4" fmla="*/ 11430 w 10"/>
                <a:gd name="T5" fmla="*/ 3810 h 15"/>
                <a:gd name="T6" fmla="*/ 0 w 10"/>
                <a:gd name="T7" fmla="*/ 57150 h 15"/>
                <a:gd name="T8" fmla="*/ 38100 w 10"/>
                <a:gd name="T9" fmla="*/ 7620 h 15"/>
                <a:gd name="T10" fmla="*/ 15240 w 1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8" name="Freeform 1003"/>
            <p:cNvSpPr>
              <a:spLocks/>
            </p:cNvSpPr>
            <p:nvPr/>
          </p:nvSpPr>
          <p:spPr bwMode="auto">
            <a:xfrm>
              <a:off x="11066463" y="1928813"/>
              <a:ext cx="346075" cy="1049338"/>
            </a:xfrm>
            <a:custGeom>
              <a:avLst/>
              <a:gdLst>
                <a:gd name="T0" fmla="*/ 142944 w 92"/>
                <a:gd name="T1" fmla="*/ 417479 h 279"/>
                <a:gd name="T2" fmla="*/ 127897 w 92"/>
                <a:gd name="T3" fmla="*/ 488939 h 279"/>
                <a:gd name="T4" fmla="*/ 101565 w 92"/>
                <a:gd name="T5" fmla="*/ 605532 h 279"/>
                <a:gd name="T6" fmla="*/ 7523 w 92"/>
                <a:gd name="T7" fmla="*/ 1049338 h 279"/>
                <a:gd name="T8" fmla="*/ 150467 w 92"/>
                <a:gd name="T9" fmla="*/ 684514 h 279"/>
                <a:gd name="T10" fmla="*/ 195608 w 92"/>
                <a:gd name="T11" fmla="*/ 556638 h 279"/>
                <a:gd name="T12" fmla="*/ 221939 w 92"/>
                <a:gd name="T13" fmla="*/ 481417 h 279"/>
                <a:gd name="T14" fmla="*/ 267080 w 92"/>
                <a:gd name="T15" fmla="*/ 346018 h 279"/>
                <a:gd name="T16" fmla="*/ 327267 w 92"/>
                <a:gd name="T17" fmla="*/ 161726 h 279"/>
                <a:gd name="T18" fmla="*/ 327267 w 92"/>
                <a:gd name="T19" fmla="*/ 161726 h 279"/>
                <a:gd name="T20" fmla="*/ 327267 w 92"/>
                <a:gd name="T21" fmla="*/ 161726 h 279"/>
                <a:gd name="T22" fmla="*/ 331028 w 92"/>
                <a:gd name="T23" fmla="*/ 161726 h 279"/>
                <a:gd name="T24" fmla="*/ 331028 w 92"/>
                <a:gd name="T25" fmla="*/ 157965 h 279"/>
                <a:gd name="T26" fmla="*/ 331028 w 92"/>
                <a:gd name="T27" fmla="*/ 157965 h 279"/>
                <a:gd name="T28" fmla="*/ 331028 w 92"/>
                <a:gd name="T29" fmla="*/ 157965 h 279"/>
                <a:gd name="T30" fmla="*/ 331028 w 92"/>
                <a:gd name="T31" fmla="*/ 157965 h 279"/>
                <a:gd name="T32" fmla="*/ 331028 w 92"/>
                <a:gd name="T33" fmla="*/ 157965 h 279"/>
                <a:gd name="T34" fmla="*/ 331028 w 92"/>
                <a:gd name="T35" fmla="*/ 157965 h 279"/>
                <a:gd name="T36" fmla="*/ 331028 w 92"/>
                <a:gd name="T37" fmla="*/ 157965 h 279"/>
                <a:gd name="T38" fmla="*/ 331028 w 92"/>
                <a:gd name="T39" fmla="*/ 157965 h 279"/>
                <a:gd name="T40" fmla="*/ 331028 w 92"/>
                <a:gd name="T41" fmla="*/ 154204 h 279"/>
                <a:gd name="T42" fmla="*/ 331028 w 92"/>
                <a:gd name="T43" fmla="*/ 154204 h 279"/>
                <a:gd name="T44" fmla="*/ 331028 w 92"/>
                <a:gd name="T45" fmla="*/ 154204 h 279"/>
                <a:gd name="T46" fmla="*/ 331028 w 92"/>
                <a:gd name="T47" fmla="*/ 154204 h 279"/>
                <a:gd name="T48" fmla="*/ 331028 w 92"/>
                <a:gd name="T49" fmla="*/ 154204 h 279"/>
                <a:gd name="T50" fmla="*/ 331028 w 92"/>
                <a:gd name="T51" fmla="*/ 154204 h 279"/>
                <a:gd name="T52" fmla="*/ 331028 w 92"/>
                <a:gd name="T53" fmla="*/ 154204 h 279"/>
                <a:gd name="T54" fmla="*/ 331028 w 92"/>
                <a:gd name="T55" fmla="*/ 154204 h 279"/>
                <a:gd name="T56" fmla="*/ 331028 w 92"/>
                <a:gd name="T57" fmla="*/ 154204 h 279"/>
                <a:gd name="T58" fmla="*/ 331028 w 92"/>
                <a:gd name="T59" fmla="*/ 150443 h 279"/>
                <a:gd name="T60" fmla="*/ 331028 w 92"/>
                <a:gd name="T61" fmla="*/ 150443 h 279"/>
                <a:gd name="T62" fmla="*/ 331028 w 92"/>
                <a:gd name="T63" fmla="*/ 150443 h 279"/>
                <a:gd name="T64" fmla="*/ 331028 w 92"/>
                <a:gd name="T65" fmla="*/ 150443 h 279"/>
                <a:gd name="T66" fmla="*/ 331028 w 92"/>
                <a:gd name="T67" fmla="*/ 150443 h 279"/>
                <a:gd name="T68" fmla="*/ 331028 w 92"/>
                <a:gd name="T69" fmla="*/ 150443 h 279"/>
                <a:gd name="T70" fmla="*/ 331028 w 92"/>
                <a:gd name="T71" fmla="*/ 150443 h 279"/>
                <a:gd name="T72" fmla="*/ 331028 w 92"/>
                <a:gd name="T73" fmla="*/ 150443 h 279"/>
                <a:gd name="T74" fmla="*/ 331028 w 92"/>
                <a:gd name="T75" fmla="*/ 150443 h 279"/>
                <a:gd name="T76" fmla="*/ 240748 w 92"/>
                <a:gd name="T77" fmla="*/ 0 h 2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2" h="279">
                  <a:moveTo>
                    <a:pt x="64" y="0"/>
                  </a:moveTo>
                  <a:cubicBezTo>
                    <a:pt x="38" y="111"/>
                    <a:pt x="38" y="111"/>
                    <a:pt x="38" y="111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" y="279"/>
                    <a:pt x="1" y="279"/>
                    <a:pt x="2" y="279"/>
                  </a:cubicBezTo>
                  <a:cubicBezTo>
                    <a:pt x="5" y="279"/>
                    <a:pt x="8" y="277"/>
                    <a:pt x="9" y="27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2" y="22"/>
                    <a:pt x="81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AF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9" name="Freeform 1004"/>
            <p:cNvSpPr>
              <a:spLocks noEditPoints="1"/>
            </p:cNvSpPr>
            <p:nvPr/>
          </p:nvSpPr>
          <p:spPr bwMode="auto">
            <a:xfrm>
              <a:off x="11393488" y="2079625"/>
              <a:ext cx="4763" cy="11113"/>
            </a:xfrm>
            <a:custGeom>
              <a:avLst/>
              <a:gdLst>
                <a:gd name="T0" fmla="*/ 0 w 1"/>
                <a:gd name="T1" fmla="*/ 11113 h 3"/>
                <a:gd name="T2" fmla="*/ 0 w 1"/>
                <a:gd name="T3" fmla="*/ 11113 h 3"/>
                <a:gd name="T4" fmla="*/ 0 w 1"/>
                <a:gd name="T5" fmla="*/ 11113 h 3"/>
                <a:gd name="T6" fmla="*/ 0 w 1"/>
                <a:gd name="T7" fmla="*/ 11113 h 3"/>
                <a:gd name="T8" fmla="*/ 4763 w 1"/>
                <a:gd name="T9" fmla="*/ 7409 h 3"/>
                <a:gd name="T10" fmla="*/ 4763 w 1"/>
                <a:gd name="T11" fmla="*/ 7409 h 3"/>
                <a:gd name="T12" fmla="*/ 4763 w 1"/>
                <a:gd name="T13" fmla="*/ 7409 h 3"/>
                <a:gd name="T14" fmla="*/ 4763 w 1"/>
                <a:gd name="T15" fmla="*/ 7409 h 3"/>
                <a:gd name="T16" fmla="*/ 4763 w 1"/>
                <a:gd name="T17" fmla="*/ 7409 h 3"/>
                <a:gd name="T18" fmla="*/ 4763 w 1"/>
                <a:gd name="T19" fmla="*/ 7409 h 3"/>
                <a:gd name="T20" fmla="*/ 4763 w 1"/>
                <a:gd name="T21" fmla="*/ 7409 h 3"/>
                <a:gd name="T22" fmla="*/ 4763 w 1"/>
                <a:gd name="T23" fmla="*/ 7409 h 3"/>
                <a:gd name="T24" fmla="*/ 4763 w 1"/>
                <a:gd name="T25" fmla="*/ 7409 h 3"/>
                <a:gd name="T26" fmla="*/ 4763 w 1"/>
                <a:gd name="T27" fmla="*/ 7409 h 3"/>
                <a:gd name="T28" fmla="*/ 4763 w 1"/>
                <a:gd name="T29" fmla="*/ 7409 h 3"/>
                <a:gd name="T30" fmla="*/ 4763 w 1"/>
                <a:gd name="T31" fmla="*/ 7409 h 3"/>
                <a:gd name="T32" fmla="*/ 4763 w 1"/>
                <a:gd name="T33" fmla="*/ 3704 h 3"/>
                <a:gd name="T34" fmla="*/ 4763 w 1"/>
                <a:gd name="T35" fmla="*/ 3704 h 3"/>
                <a:gd name="T36" fmla="*/ 4763 w 1"/>
                <a:gd name="T37" fmla="*/ 3704 h 3"/>
                <a:gd name="T38" fmla="*/ 4763 w 1"/>
                <a:gd name="T39" fmla="*/ 3704 h 3"/>
                <a:gd name="T40" fmla="*/ 4763 w 1"/>
                <a:gd name="T41" fmla="*/ 3704 h 3"/>
                <a:gd name="T42" fmla="*/ 4763 w 1"/>
                <a:gd name="T43" fmla="*/ 3704 h 3"/>
                <a:gd name="T44" fmla="*/ 4763 w 1"/>
                <a:gd name="T45" fmla="*/ 3704 h 3"/>
                <a:gd name="T46" fmla="*/ 4763 w 1"/>
                <a:gd name="T47" fmla="*/ 3704 h 3"/>
                <a:gd name="T48" fmla="*/ 4763 w 1"/>
                <a:gd name="T49" fmla="*/ 3704 h 3"/>
                <a:gd name="T50" fmla="*/ 4763 w 1"/>
                <a:gd name="T51" fmla="*/ 3704 h 3"/>
                <a:gd name="T52" fmla="*/ 4763 w 1"/>
                <a:gd name="T53" fmla="*/ 3704 h 3"/>
                <a:gd name="T54" fmla="*/ 4763 w 1"/>
                <a:gd name="T55" fmla="*/ 3704 h 3"/>
                <a:gd name="T56" fmla="*/ 4763 w 1"/>
                <a:gd name="T57" fmla="*/ 3704 h 3"/>
                <a:gd name="T58" fmla="*/ 4763 w 1"/>
                <a:gd name="T59" fmla="*/ 3704 h 3"/>
                <a:gd name="T60" fmla="*/ 4763 w 1"/>
                <a:gd name="T61" fmla="*/ 3704 h 3"/>
                <a:gd name="T62" fmla="*/ 4763 w 1"/>
                <a:gd name="T63" fmla="*/ 0 h 3"/>
                <a:gd name="T64" fmla="*/ 4763 w 1"/>
                <a:gd name="T65" fmla="*/ 0 h 3"/>
                <a:gd name="T66" fmla="*/ 4763 w 1"/>
                <a:gd name="T67" fmla="*/ 0 h 3"/>
                <a:gd name="T68" fmla="*/ 4763 w 1"/>
                <a:gd name="T69" fmla="*/ 0 h 3"/>
                <a:gd name="T70" fmla="*/ 4763 w 1"/>
                <a:gd name="T71" fmla="*/ 0 h 3"/>
                <a:gd name="T72" fmla="*/ 4763 w 1"/>
                <a:gd name="T73" fmla="*/ 0 h 3"/>
                <a:gd name="T74" fmla="*/ 4763 w 1"/>
                <a:gd name="T75" fmla="*/ 0 h 3"/>
                <a:gd name="T76" fmla="*/ 4763 w 1"/>
                <a:gd name="T77" fmla="*/ 0 h 3"/>
                <a:gd name="T78" fmla="*/ 4763 w 1"/>
                <a:gd name="T79" fmla="*/ 0 h 3"/>
                <a:gd name="T80" fmla="*/ 4763 w 1"/>
                <a:gd name="T81" fmla="*/ 0 h 3"/>
                <a:gd name="T82" fmla="*/ 4763 w 1"/>
                <a:gd name="T83" fmla="*/ 0 h 3"/>
                <a:gd name="T84" fmla="*/ 4763 w 1"/>
                <a:gd name="T85" fmla="*/ 0 h 3"/>
                <a:gd name="T86" fmla="*/ 4763 w 1"/>
                <a:gd name="T87" fmla="*/ 0 h 3"/>
                <a:gd name="T88" fmla="*/ 4763 w 1"/>
                <a:gd name="T89" fmla="*/ 0 h 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0" name="Freeform 1005"/>
            <p:cNvSpPr>
              <a:spLocks/>
            </p:cNvSpPr>
            <p:nvPr/>
          </p:nvSpPr>
          <p:spPr bwMode="auto">
            <a:xfrm>
              <a:off x="6078538" y="2865438"/>
              <a:ext cx="4808538" cy="2276475"/>
            </a:xfrm>
            <a:custGeom>
              <a:avLst/>
              <a:gdLst>
                <a:gd name="T0" fmla="*/ 4801025 w 1280"/>
                <a:gd name="T1" fmla="*/ 78888 h 606"/>
                <a:gd name="T2" fmla="*/ 4801025 w 1280"/>
                <a:gd name="T3" fmla="*/ 82644 h 606"/>
                <a:gd name="T4" fmla="*/ 4797268 w 1280"/>
                <a:gd name="T5" fmla="*/ 101427 h 606"/>
                <a:gd name="T6" fmla="*/ 4778485 w 1280"/>
                <a:gd name="T7" fmla="*/ 157775 h 606"/>
                <a:gd name="T8" fmla="*/ 4703351 w 1280"/>
                <a:gd name="T9" fmla="*/ 371899 h 606"/>
                <a:gd name="T10" fmla="*/ 4541814 w 1280"/>
                <a:gd name="T11" fmla="*/ 683694 h 606"/>
                <a:gd name="T12" fmla="*/ 4278847 w 1280"/>
                <a:gd name="T13" fmla="*/ 1048080 h 606"/>
                <a:gd name="T14" fmla="*/ 3895667 w 1280"/>
                <a:gd name="T15" fmla="*/ 1423736 h 606"/>
                <a:gd name="T16" fmla="*/ 3403543 w 1280"/>
                <a:gd name="T17" fmla="*/ 1754313 h 606"/>
                <a:gd name="T18" fmla="*/ 2825016 w 1280"/>
                <a:gd name="T19" fmla="*/ 2009759 h 606"/>
                <a:gd name="T20" fmla="*/ 2513212 w 1280"/>
                <a:gd name="T21" fmla="*/ 2103673 h 606"/>
                <a:gd name="T22" fmla="*/ 2355432 w 1280"/>
                <a:gd name="T23" fmla="*/ 2144995 h 606"/>
                <a:gd name="T24" fmla="*/ 2272786 w 1280"/>
                <a:gd name="T25" fmla="*/ 2160022 h 606"/>
                <a:gd name="T26" fmla="*/ 2193895 w 1280"/>
                <a:gd name="T27" fmla="*/ 2178804 h 606"/>
                <a:gd name="T28" fmla="*/ 1547748 w 1280"/>
                <a:gd name="T29" fmla="*/ 2265205 h 606"/>
                <a:gd name="T30" fmla="*/ 920384 w 1280"/>
                <a:gd name="T31" fmla="*/ 2220127 h 606"/>
                <a:gd name="T32" fmla="*/ 383180 w 1280"/>
                <a:gd name="T33" fmla="*/ 1975950 h 606"/>
                <a:gd name="T34" fmla="*/ 195347 w 1280"/>
                <a:gd name="T35" fmla="*/ 1776853 h 606"/>
                <a:gd name="T36" fmla="*/ 75133 w 1280"/>
                <a:gd name="T37" fmla="*/ 1547702 h 606"/>
                <a:gd name="T38" fmla="*/ 11270 w 1280"/>
                <a:gd name="T39" fmla="*/ 1108185 h 606"/>
                <a:gd name="T40" fmla="*/ 105187 w 1280"/>
                <a:gd name="T41" fmla="*/ 781364 h 606"/>
                <a:gd name="T42" fmla="*/ 225400 w 1280"/>
                <a:gd name="T43" fmla="*/ 597293 h 606"/>
                <a:gd name="T44" fmla="*/ 277994 w 1280"/>
                <a:gd name="T45" fmla="*/ 537188 h 606"/>
                <a:gd name="T46" fmla="*/ 225400 w 1280"/>
                <a:gd name="T47" fmla="*/ 597293 h 606"/>
                <a:gd name="T48" fmla="*/ 108943 w 1280"/>
                <a:gd name="T49" fmla="*/ 781364 h 606"/>
                <a:gd name="T50" fmla="*/ 22540 w 1280"/>
                <a:gd name="T51" fmla="*/ 1111942 h 606"/>
                <a:gd name="T52" fmla="*/ 93917 w 1280"/>
                <a:gd name="T53" fmla="*/ 1540189 h 606"/>
                <a:gd name="T54" fmla="*/ 214130 w 1280"/>
                <a:gd name="T55" fmla="*/ 1761826 h 606"/>
                <a:gd name="T56" fmla="*/ 401964 w 1280"/>
                <a:gd name="T57" fmla="*/ 1953411 h 606"/>
                <a:gd name="T58" fmla="*/ 927898 w 1280"/>
                <a:gd name="T59" fmla="*/ 2182561 h 606"/>
                <a:gd name="T60" fmla="*/ 1547748 w 1280"/>
                <a:gd name="T61" fmla="*/ 2216370 h 606"/>
                <a:gd name="T62" fmla="*/ 2182625 w 1280"/>
                <a:gd name="T63" fmla="*/ 2118700 h 606"/>
                <a:gd name="T64" fmla="*/ 2261516 w 1280"/>
                <a:gd name="T65" fmla="*/ 2099917 h 606"/>
                <a:gd name="T66" fmla="*/ 2340406 w 1280"/>
                <a:gd name="T67" fmla="*/ 2081134 h 606"/>
                <a:gd name="T68" fmla="*/ 2494429 w 1280"/>
                <a:gd name="T69" fmla="*/ 2039812 h 606"/>
                <a:gd name="T70" fmla="*/ 2798719 w 1280"/>
                <a:gd name="T71" fmla="*/ 1942141 h 606"/>
                <a:gd name="T72" fmla="*/ 3362220 w 1280"/>
                <a:gd name="T73" fmla="*/ 1682939 h 606"/>
                <a:gd name="T74" fmla="*/ 3835560 w 1280"/>
                <a:gd name="T75" fmla="*/ 1352361 h 606"/>
                <a:gd name="T76" fmla="*/ 4199957 w 1280"/>
                <a:gd name="T77" fmla="*/ 984219 h 606"/>
                <a:gd name="T78" fmla="*/ 4447898 w 1280"/>
                <a:gd name="T79" fmla="*/ 627345 h 606"/>
                <a:gd name="T80" fmla="*/ 4594408 w 1280"/>
                <a:gd name="T81" fmla="*/ 326821 h 606"/>
                <a:gd name="T82" fmla="*/ 4665785 w 1280"/>
                <a:gd name="T83" fmla="*/ 123966 h 606"/>
                <a:gd name="T84" fmla="*/ 4680811 w 1280"/>
                <a:gd name="T85" fmla="*/ 71375 h 606"/>
                <a:gd name="T86" fmla="*/ 4684568 w 1280"/>
                <a:gd name="T87" fmla="*/ 52592 h 606"/>
                <a:gd name="T88" fmla="*/ 4684568 w 1280"/>
                <a:gd name="T89" fmla="*/ 52592 h 606"/>
                <a:gd name="T90" fmla="*/ 4755945 w 1280"/>
                <a:gd name="T91" fmla="*/ 7513 h 606"/>
                <a:gd name="T92" fmla="*/ 4801025 w 1280"/>
                <a:gd name="T93" fmla="*/ 78888 h 6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80" h="606">
                  <a:moveTo>
                    <a:pt x="1278" y="21"/>
                  </a:moveTo>
                  <a:cubicBezTo>
                    <a:pt x="1278" y="21"/>
                    <a:pt x="1278" y="21"/>
                    <a:pt x="1278" y="22"/>
                  </a:cubicBezTo>
                  <a:cubicBezTo>
                    <a:pt x="1278" y="23"/>
                    <a:pt x="1277" y="25"/>
                    <a:pt x="1277" y="27"/>
                  </a:cubicBezTo>
                  <a:cubicBezTo>
                    <a:pt x="1276" y="30"/>
                    <a:pt x="1274" y="35"/>
                    <a:pt x="1272" y="42"/>
                  </a:cubicBezTo>
                  <a:cubicBezTo>
                    <a:pt x="1268" y="56"/>
                    <a:pt x="1262" y="75"/>
                    <a:pt x="1252" y="99"/>
                  </a:cubicBezTo>
                  <a:cubicBezTo>
                    <a:pt x="1241" y="123"/>
                    <a:pt x="1228" y="151"/>
                    <a:pt x="1209" y="182"/>
                  </a:cubicBezTo>
                  <a:cubicBezTo>
                    <a:pt x="1190" y="212"/>
                    <a:pt x="1167" y="246"/>
                    <a:pt x="1139" y="279"/>
                  </a:cubicBezTo>
                  <a:cubicBezTo>
                    <a:pt x="1110" y="313"/>
                    <a:pt x="1076" y="347"/>
                    <a:pt x="1037" y="379"/>
                  </a:cubicBezTo>
                  <a:cubicBezTo>
                    <a:pt x="998" y="411"/>
                    <a:pt x="954" y="441"/>
                    <a:pt x="906" y="467"/>
                  </a:cubicBezTo>
                  <a:cubicBezTo>
                    <a:pt x="858" y="493"/>
                    <a:pt x="806" y="516"/>
                    <a:pt x="752" y="535"/>
                  </a:cubicBezTo>
                  <a:cubicBezTo>
                    <a:pt x="724" y="544"/>
                    <a:pt x="697" y="553"/>
                    <a:pt x="669" y="560"/>
                  </a:cubicBezTo>
                  <a:cubicBezTo>
                    <a:pt x="655" y="564"/>
                    <a:pt x="641" y="567"/>
                    <a:pt x="627" y="571"/>
                  </a:cubicBezTo>
                  <a:cubicBezTo>
                    <a:pt x="605" y="575"/>
                    <a:pt x="605" y="575"/>
                    <a:pt x="605" y="575"/>
                  </a:cubicBezTo>
                  <a:cubicBezTo>
                    <a:pt x="584" y="580"/>
                    <a:pt x="584" y="580"/>
                    <a:pt x="584" y="580"/>
                  </a:cubicBezTo>
                  <a:cubicBezTo>
                    <a:pt x="527" y="592"/>
                    <a:pt x="470" y="600"/>
                    <a:pt x="412" y="603"/>
                  </a:cubicBezTo>
                  <a:cubicBezTo>
                    <a:pt x="355" y="606"/>
                    <a:pt x="298" y="603"/>
                    <a:pt x="245" y="591"/>
                  </a:cubicBezTo>
                  <a:cubicBezTo>
                    <a:pt x="191" y="579"/>
                    <a:pt x="141" y="558"/>
                    <a:pt x="102" y="526"/>
                  </a:cubicBezTo>
                  <a:cubicBezTo>
                    <a:pt x="83" y="510"/>
                    <a:pt x="66" y="492"/>
                    <a:pt x="52" y="473"/>
                  </a:cubicBezTo>
                  <a:cubicBezTo>
                    <a:pt x="38" y="453"/>
                    <a:pt x="28" y="433"/>
                    <a:pt x="20" y="412"/>
                  </a:cubicBezTo>
                  <a:cubicBezTo>
                    <a:pt x="5" y="371"/>
                    <a:pt x="0" y="331"/>
                    <a:pt x="3" y="295"/>
                  </a:cubicBezTo>
                  <a:cubicBezTo>
                    <a:pt x="6" y="260"/>
                    <a:pt x="17" y="230"/>
                    <a:pt x="28" y="208"/>
                  </a:cubicBezTo>
                  <a:cubicBezTo>
                    <a:pt x="39" y="185"/>
                    <a:pt x="51" y="169"/>
                    <a:pt x="60" y="159"/>
                  </a:cubicBezTo>
                  <a:cubicBezTo>
                    <a:pt x="68" y="148"/>
                    <a:pt x="74" y="143"/>
                    <a:pt x="74" y="143"/>
                  </a:cubicBezTo>
                  <a:cubicBezTo>
                    <a:pt x="74" y="143"/>
                    <a:pt x="68" y="148"/>
                    <a:pt x="60" y="159"/>
                  </a:cubicBezTo>
                  <a:cubicBezTo>
                    <a:pt x="52" y="169"/>
                    <a:pt x="40" y="186"/>
                    <a:pt x="29" y="208"/>
                  </a:cubicBezTo>
                  <a:cubicBezTo>
                    <a:pt x="19" y="231"/>
                    <a:pt x="9" y="261"/>
                    <a:pt x="6" y="296"/>
                  </a:cubicBezTo>
                  <a:cubicBezTo>
                    <a:pt x="3" y="330"/>
                    <a:pt x="9" y="371"/>
                    <a:pt x="25" y="410"/>
                  </a:cubicBezTo>
                  <a:cubicBezTo>
                    <a:pt x="33" y="430"/>
                    <a:pt x="43" y="450"/>
                    <a:pt x="57" y="469"/>
                  </a:cubicBezTo>
                  <a:cubicBezTo>
                    <a:pt x="71" y="488"/>
                    <a:pt x="87" y="505"/>
                    <a:pt x="107" y="520"/>
                  </a:cubicBezTo>
                  <a:cubicBezTo>
                    <a:pt x="145" y="550"/>
                    <a:pt x="194" y="571"/>
                    <a:pt x="247" y="581"/>
                  </a:cubicBezTo>
                  <a:cubicBezTo>
                    <a:pt x="299" y="592"/>
                    <a:pt x="355" y="594"/>
                    <a:pt x="412" y="590"/>
                  </a:cubicBezTo>
                  <a:cubicBezTo>
                    <a:pt x="468" y="586"/>
                    <a:pt x="525" y="577"/>
                    <a:pt x="581" y="564"/>
                  </a:cubicBezTo>
                  <a:cubicBezTo>
                    <a:pt x="602" y="559"/>
                    <a:pt x="602" y="559"/>
                    <a:pt x="602" y="559"/>
                  </a:cubicBezTo>
                  <a:cubicBezTo>
                    <a:pt x="623" y="554"/>
                    <a:pt x="623" y="554"/>
                    <a:pt x="623" y="554"/>
                  </a:cubicBezTo>
                  <a:cubicBezTo>
                    <a:pt x="637" y="551"/>
                    <a:pt x="651" y="547"/>
                    <a:pt x="664" y="543"/>
                  </a:cubicBezTo>
                  <a:cubicBezTo>
                    <a:pt x="692" y="535"/>
                    <a:pt x="719" y="527"/>
                    <a:pt x="745" y="517"/>
                  </a:cubicBezTo>
                  <a:cubicBezTo>
                    <a:pt x="798" y="498"/>
                    <a:pt x="849" y="474"/>
                    <a:pt x="895" y="448"/>
                  </a:cubicBezTo>
                  <a:cubicBezTo>
                    <a:pt x="942" y="421"/>
                    <a:pt x="984" y="391"/>
                    <a:pt x="1021" y="360"/>
                  </a:cubicBezTo>
                  <a:cubicBezTo>
                    <a:pt x="1059" y="328"/>
                    <a:pt x="1091" y="295"/>
                    <a:pt x="1118" y="262"/>
                  </a:cubicBezTo>
                  <a:cubicBezTo>
                    <a:pt x="1145" y="229"/>
                    <a:pt x="1167" y="197"/>
                    <a:pt x="1184" y="167"/>
                  </a:cubicBezTo>
                  <a:cubicBezTo>
                    <a:pt x="1201" y="137"/>
                    <a:pt x="1214" y="110"/>
                    <a:pt x="1223" y="87"/>
                  </a:cubicBezTo>
                  <a:cubicBezTo>
                    <a:pt x="1233" y="64"/>
                    <a:pt x="1239" y="46"/>
                    <a:pt x="1242" y="33"/>
                  </a:cubicBezTo>
                  <a:cubicBezTo>
                    <a:pt x="1244" y="27"/>
                    <a:pt x="1245" y="22"/>
                    <a:pt x="1246" y="19"/>
                  </a:cubicBezTo>
                  <a:cubicBezTo>
                    <a:pt x="1246" y="16"/>
                    <a:pt x="1247" y="14"/>
                    <a:pt x="1247" y="14"/>
                  </a:cubicBezTo>
                  <a:cubicBezTo>
                    <a:pt x="1247" y="14"/>
                    <a:pt x="1247" y="14"/>
                    <a:pt x="1247" y="14"/>
                  </a:cubicBezTo>
                  <a:cubicBezTo>
                    <a:pt x="1249" y="5"/>
                    <a:pt x="1257" y="0"/>
                    <a:pt x="1266" y="2"/>
                  </a:cubicBezTo>
                  <a:cubicBezTo>
                    <a:pt x="1275" y="4"/>
                    <a:pt x="1280" y="12"/>
                    <a:pt x="1278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1" name="Freeform 1006"/>
            <p:cNvSpPr>
              <a:spLocks/>
            </p:cNvSpPr>
            <p:nvPr/>
          </p:nvSpPr>
          <p:spPr bwMode="auto">
            <a:xfrm>
              <a:off x="6037263" y="2997200"/>
              <a:ext cx="5322888" cy="2411413"/>
            </a:xfrm>
            <a:custGeom>
              <a:avLst/>
              <a:gdLst>
                <a:gd name="T0" fmla="*/ 5315375 w 1417"/>
                <a:gd name="T1" fmla="*/ 78878 h 642"/>
                <a:gd name="T2" fmla="*/ 5315375 w 1417"/>
                <a:gd name="T3" fmla="*/ 86390 h 642"/>
                <a:gd name="T4" fmla="*/ 5311619 w 1417"/>
                <a:gd name="T5" fmla="*/ 101415 h 642"/>
                <a:gd name="T6" fmla="*/ 5292836 w 1417"/>
                <a:gd name="T7" fmla="*/ 169024 h 642"/>
                <a:gd name="T8" fmla="*/ 5210195 w 1417"/>
                <a:gd name="T9" fmla="*/ 401902 h 642"/>
                <a:gd name="T10" fmla="*/ 5041154 w 1417"/>
                <a:gd name="T11" fmla="*/ 743707 h 642"/>
                <a:gd name="T12" fmla="*/ 4755664 w 1417"/>
                <a:gd name="T13" fmla="*/ 1149365 h 642"/>
                <a:gd name="T14" fmla="*/ 4338698 w 1417"/>
                <a:gd name="T15" fmla="*/ 1562536 h 642"/>
                <a:gd name="T16" fmla="*/ 3797770 w 1417"/>
                <a:gd name="T17" fmla="*/ 1923121 h 642"/>
                <a:gd name="T18" fmla="*/ 3155417 w 1417"/>
                <a:gd name="T19" fmla="*/ 2189803 h 642"/>
                <a:gd name="T20" fmla="*/ 2460474 w 1417"/>
                <a:gd name="T21" fmla="*/ 2355072 h 642"/>
                <a:gd name="T22" fmla="*/ 1746749 w 1417"/>
                <a:gd name="T23" fmla="*/ 2403901 h 642"/>
                <a:gd name="T24" fmla="*/ 1063075 w 1417"/>
                <a:gd name="T25" fmla="*/ 2291218 h 642"/>
                <a:gd name="T26" fmla="*/ 488338 w 1417"/>
                <a:gd name="T27" fmla="*/ 1994486 h 642"/>
                <a:gd name="T28" fmla="*/ 108937 w 1417"/>
                <a:gd name="T29" fmla="*/ 1558779 h 642"/>
                <a:gd name="T30" fmla="*/ 22539 w 1417"/>
                <a:gd name="T31" fmla="*/ 1314633 h 642"/>
                <a:gd name="T32" fmla="*/ 0 w 1417"/>
                <a:gd name="T33" fmla="*/ 1081755 h 642"/>
                <a:gd name="T34" fmla="*/ 26295 w 1417"/>
                <a:gd name="T35" fmla="*/ 882682 h 642"/>
                <a:gd name="T36" fmla="*/ 82642 w 1417"/>
                <a:gd name="T37" fmla="*/ 717414 h 642"/>
                <a:gd name="T38" fmla="*/ 214118 w 1417"/>
                <a:gd name="T39" fmla="*/ 514585 h 642"/>
                <a:gd name="T40" fmla="*/ 274221 w 1417"/>
                <a:gd name="T41" fmla="*/ 454487 h 642"/>
                <a:gd name="T42" fmla="*/ 214118 w 1417"/>
                <a:gd name="T43" fmla="*/ 514585 h 642"/>
                <a:gd name="T44" fmla="*/ 86398 w 1417"/>
                <a:gd name="T45" fmla="*/ 721170 h 642"/>
                <a:gd name="T46" fmla="*/ 33808 w 1417"/>
                <a:gd name="T47" fmla="*/ 882682 h 642"/>
                <a:gd name="T48" fmla="*/ 11269 w 1417"/>
                <a:gd name="T49" fmla="*/ 1085511 h 642"/>
                <a:gd name="T50" fmla="*/ 18782 w 1417"/>
                <a:gd name="T51" fmla="*/ 1194438 h 642"/>
                <a:gd name="T52" fmla="*/ 26295 w 1417"/>
                <a:gd name="T53" fmla="*/ 1254536 h 642"/>
                <a:gd name="T54" fmla="*/ 30052 w 1417"/>
                <a:gd name="T55" fmla="*/ 1280828 h 642"/>
                <a:gd name="T56" fmla="*/ 37564 w 1417"/>
                <a:gd name="T57" fmla="*/ 1310877 h 642"/>
                <a:gd name="T58" fmla="*/ 127719 w 1417"/>
                <a:gd name="T59" fmla="*/ 1547511 h 642"/>
                <a:gd name="T60" fmla="*/ 503364 w 1417"/>
                <a:gd name="T61" fmla="*/ 1971950 h 642"/>
                <a:gd name="T62" fmla="*/ 1074344 w 1417"/>
                <a:gd name="T63" fmla="*/ 2253657 h 642"/>
                <a:gd name="T64" fmla="*/ 1746749 w 1417"/>
                <a:gd name="T65" fmla="*/ 2358828 h 642"/>
                <a:gd name="T66" fmla="*/ 2449205 w 1417"/>
                <a:gd name="T67" fmla="*/ 2298730 h 642"/>
                <a:gd name="T68" fmla="*/ 3132878 w 1417"/>
                <a:gd name="T69" fmla="*/ 2125950 h 642"/>
                <a:gd name="T70" fmla="*/ 3760205 w 1417"/>
                <a:gd name="T71" fmla="*/ 1851755 h 642"/>
                <a:gd name="T72" fmla="*/ 4282352 w 1417"/>
                <a:gd name="T73" fmla="*/ 1494926 h 642"/>
                <a:gd name="T74" fmla="*/ 4676779 w 1417"/>
                <a:gd name="T75" fmla="*/ 1089268 h 642"/>
                <a:gd name="T76" fmla="*/ 4947243 w 1417"/>
                <a:gd name="T77" fmla="*/ 691121 h 642"/>
                <a:gd name="T78" fmla="*/ 5105014 w 1417"/>
                <a:gd name="T79" fmla="*/ 356829 h 642"/>
                <a:gd name="T80" fmla="*/ 5180143 w 1417"/>
                <a:gd name="T81" fmla="*/ 135219 h 642"/>
                <a:gd name="T82" fmla="*/ 5195169 w 1417"/>
                <a:gd name="T83" fmla="*/ 75122 h 642"/>
                <a:gd name="T84" fmla="*/ 5198925 w 1417"/>
                <a:gd name="T85" fmla="*/ 56341 h 642"/>
                <a:gd name="T86" fmla="*/ 5198925 w 1417"/>
                <a:gd name="T87" fmla="*/ 56341 h 642"/>
                <a:gd name="T88" fmla="*/ 5270298 w 1417"/>
                <a:gd name="T89" fmla="*/ 7512 h 642"/>
                <a:gd name="T90" fmla="*/ 5315375 w 1417"/>
                <a:gd name="T91" fmla="*/ 78878 h 6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17" h="642">
                  <a:moveTo>
                    <a:pt x="1415" y="21"/>
                  </a:moveTo>
                  <a:cubicBezTo>
                    <a:pt x="1415" y="21"/>
                    <a:pt x="1415" y="22"/>
                    <a:pt x="1415" y="23"/>
                  </a:cubicBezTo>
                  <a:cubicBezTo>
                    <a:pt x="1415" y="24"/>
                    <a:pt x="1414" y="25"/>
                    <a:pt x="1414" y="27"/>
                  </a:cubicBezTo>
                  <a:cubicBezTo>
                    <a:pt x="1413" y="31"/>
                    <a:pt x="1411" y="37"/>
                    <a:pt x="1409" y="45"/>
                  </a:cubicBezTo>
                  <a:cubicBezTo>
                    <a:pt x="1405" y="59"/>
                    <a:pt x="1398" y="81"/>
                    <a:pt x="1387" y="107"/>
                  </a:cubicBezTo>
                  <a:cubicBezTo>
                    <a:pt x="1376" y="133"/>
                    <a:pt x="1362" y="164"/>
                    <a:pt x="1342" y="198"/>
                  </a:cubicBezTo>
                  <a:cubicBezTo>
                    <a:pt x="1322" y="232"/>
                    <a:pt x="1297" y="269"/>
                    <a:pt x="1266" y="306"/>
                  </a:cubicBezTo>
                  <a:cubicBezTo>
                    <a:pt x="1235" y="344"/>
                    <a:pt x="1198" y="381"/>
                    <a:pt x="1155" y="416"/>
                  </a:cubicBezTo>
                  <a:cubicBezTo>
                    <a:pt x="1112" y="451"/>
                    <a:pt x="1064" y="484"/>
                    <a:pt x="1011" y="512"/>
                  </a:cubicBezTo>
                  <a:cubicBezTo>
                    <a:pt x="957" y="540"/>
                    <a:pt x="900" y="564"/>
                    <a:pt x="840" y="583"/>
                  </a:cubicBezTo>
                  <a:cubicBezTo>
                    <a:pt x="780" y="602"/>
                    <a:pt x="718" y="617"/>
                    <a:pt x="655" y="627"/>
                  </a:cubicBezTo>
                  <a:cubicBezTo>
                    <a:pt x="592" y="637"/>
                    <a:pt x="528" y="642"/>
                    <a:pt x="465" y="640"/>
                  </a:cubicBezTo>
                  <a:cubicBezTo>
                    <a:pt x="402" y="638"/>
                    <a:pt x="340" y="628"/>
                    <a:pt x="283" y="610"/>
                  </a:cubicBezTo>
                  <a:cubicBezTo>
                    <a:pt x="226" y="591"/>
                    <a:pt x="173" y="565"/>
                    <a:pt x="130" y="531"/>
                  </a:cubicBezTo>
                  <a:cubicBezTo>
                    <a:pt x="86" y="498"/>
                    <a:pt x="52" y="457"/>
                    <a:pt x="29" y="415"/>
                  </a:cubicBezTo>
                  <a:cubicBezTo>
                    <a:pt x="18" y="393"/>
                    <a:pt x="10" y="372"/>
                    <a:pt x="6" y="350"/>
                  </a:cubicBezTo>
                  <a:cubicBezTo>
                    <a:pt x="1" y="329"/>
                    <a:pt x="0" y="308"/>
                    <a:pt x="0" y="288"/>
                  </a:cubicBezTo>
                  <a:cubicBezTo>
                    <a:pt x="1" y="269"/>
                    <a:pt x="3" y="251"/>
                    <a:pt x="7" y="235"/>
                  </a:cubicBezTo>
                  <a:cubicBezTo>
                    <a:pt x="11" y="218"/>
                    <a:pt x="16" y="204"/>
                    <a:pt x="22" y="191"/>
                  </a:cubicBezTo>
                  <a:cubicBezTo>
                    <a:pt x="34" y="166"/>
                    <a:pt x="47" y="148"/>
                    <a:pt x="57" y="137"/>
                  </a:cubicBezTo>
                  <a:cubicBezTo>
                    <a:pt x="66" y="126"/>
                    <a:pt x="73" y="121"/>
                    <a:pt x="73" y="121"/>
                  </a:cubicBezTo>
                  <a:cubicBezTo>
                    <a:pt x="73" y="121"/>
                    <a:pt x="67" y="126"/>
                    <a:pt x="57" y="137"/>
                  </a:cubicBezTo>
                  <a:cubicBezTo>
                    <a:pt x="47" y="148"/>
                    <a:pt x="34" y="166"/>
                    <a:pt x="23" y="192"/>
                  </a:cubicBezTo>
                  <a:cubicBezTo>
                    <a:pt x="18" y="204"/>
                    <a:pt x="13" y="219"/>
                    <a:pt x="9" y="235"/>
                  </a:cubicBezTo>
                  <a:cubicBezTo>
                    <a:pt x="6" y="251"/>
                    <a:pt x="3" y="269"/>
                    <a:pt x="3" y="289"/>
                  </a:cubicBezTo>
                  <a:cubicBezTo>
                    <a:pt x="3" y="298"/>
                    <a:pt x="4" y="308"/>
                    <a:pt x="5" y="318"/>
                  </a:cubicBezTo>
                  <a:cubicBezTo>
                    <a:pt x="5" y="323"/>
                    <a:pt x="6" y="328"/>
                    <a:pt x="7" y="334"/>
                  </a:cubicBezTo>
                  <a:cubicBezTo>
                    <a:pt x="7" y="336"/>
                    <a:pt x="7" y="339"/>
                    <a:pt x="8" y="341"/>
                  </a:cubicBezTo>
                  <a:cubicBezTo>
                    <a:pt x="8" y="344"/>
                    <a:pt x="9" y="347"/>
                    <a:pt x="10" y="349"/>
                  </a:cubicBezTo>
                  <a:cubicBezTo>
                    <a:pt x="14" y="370"/>
                    <a:pt x="23" y="392"/>
                    <a:pt x="34" y="412"/>
                  </a:cubicBezTo>
                  <a:cubicBezTo>
                    <a:pt x="56" y="454"/>
                    <a:pt x="91" y="493"/>
                    <a:pt x="134" y="525"/>
                  </a:cubicBezTo>
                  <a:cubicBezTo>
                    <a:pt x="177" y="558"/>
                    <a:pt x="229" y="583"/>
                    <a:pt x="286" y="600"/>
                  </a:cubicBezTo>
                  <a:cubicBezTo>
                    <a:pt x="342" y="617"/>
                    <a:pt x="403" y="626"/>
                    <a:pt x="465" y="628"/>
                  </a:cubicBezTo>
                  <a:cubicBezTo>
                    <a:pt x="527" y="629"/>
                    <a:pt x="590" y="623"/>
                    <a:pt x="652" y="612"/>
                  </a:cubicBezTo>
                  <a:cubicBezTo>
                    <a:pt x="714" y="601"/>
                    <a:pt x="775" y="586"/>
                    <a:pt x="834" y="566"/>
                  </a:cubicBezTo>
                  <a:cubicBezTo>
                    <a:pt x="893" y="546"/>
                    <a:pt x="949" y="522"/>
                    <a:pt x="1001" y="493"/>
                  </a:cubicBezTo>
                  <a:cubicBezTo>
                    <a:pt x="1052" y="465"/>
                    <a:pt x="1099" y="432"/>
                    <a:pt x="1140" y="398"/>
                  </a:cubicBezTo>
                  <a:cubicBezTo>
                    <a:pt x="1181" y="363"/>
                    <a:pt x="1216" y="326"/>
                    <a:pt x="1245" y="290"/>
                  </a:cubicBezTo>
                  <a:cubicBezTo>
                    <a:pt x="1275" y="253"/>
                    <a:pt x="1298" y="217"/>
                    <a:pt x="1317" y="184"/>
                  </a:cubicBezTo>
                  <a:cubicBezTo>
                    <a:pt x="1335" y="151"/>
                    <a:pt x="1349" y="121"/>
                    <a:pt x="1359" y="95"/>
                  </a:cubicBezTo>
                  <a:cubicBezTo>
                    <a:pt x="1369" y="70"/>
                    <a:pt x="1375" y="50"/>
                    <a:pt x="1379" y="36"/>
                  </a:cubicBezTo>
                  <a:cubicBezTo>
                    <a:pt x="1381" y="29"/>
                    <a:pt x="1382" y="24"/>
                    <a:pt x="1383" y="20"/>
                  </a:cubicBezTo>
                  <a:cubicBezTo>
                    <a:pt x="1384" y="17"/>
                    <a:pt x="1384" y="15"/>
                    <a:pt x="1384" y="15"/>
                  </a:cubicBezTo>
                  <a:cubicBezTo>
                    <a:pt x="1384" y="15"/>
                    <a:pt x="1384" y="15"/>
                    <a:pt x="1384" y="15"/>
                  </a:cubicBezTo>
                  <a:cubicBezTo>
                    <a:pt x="1386" y="6"/>
                    <a:pt x="1394" y="0"/>
                    <a:pt x="1403" y="2"/>
                  </a:cubicBezTo>
                  <a:cubicBezTo>
                    <a:pt x="1412" y="4"/>
                    <a:pt x="1417" y="13"/>
                    <a:pt x="1415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92" name="Freeform 1007"/>
            <p:cNvSpPr>
              <a:spLocks/>
            </p:cNvSpPr>
            <p:nvPr/>
          </p:nvSpPr>
          <p:spPr bwMode="auto">
            <a:xfrm>
              <a:off x="6053138" y="3181350"/>
              <a:ext cx="4972050" cy="2073275"/>
            </a:xfrm>
            <a:custGeom>
              <a:avLst/>
              <a:gdLst>
                <a:gd name="T0" fmla="*/ 4960784 w 1324"/>
                <a:gd name="T1" fmla="*/ 82631 h 552"/>
                <a:gd name="T2" fmla="*/ 4960784 w 1324"/>
                <a:gd name="T3" fmla="*/ 90142 h 552"/>
                <a:gd name="T4" fmla="*/ 4953273 w 1324"/>
                <a:gd name="T5" fmla="*/ 105166 h 552"/>
                <a:gd name="T6" fmla="*/ 4934497 w 1324"/>
                <a:gd name="T7" fmla="*/ 161505 h 552"/>
                <a:gd name="T8" fmla="*/ 4840614 w 1324"/>
                <a:gd name="T9" fmla="*/ 364325 h 552"/>
                <a:gd name="T10" fmla="*/ 4660358 w 1324"/>
                <a:gd name="T11" fmla="*/ 657288 h 552"/>
                <a:gd name="T12" fmla="*/ 4374953 w 1324"/>
                <a:gd name="T13" fmla="*/ 999078 h 552"/>
                <a:gd name="T14" fmla="*/ 3976889 w 1324"/>
                <a:gd name="T15" fmla="*/ 1340868 h 552"/>
                <a:gd name="T16" fmla="*/ 3473675 w 1324"/>
                <a:gd name="T17" fmla="*/ 1641343 h 552"/>
                <a:gd name="T18" fmla="*/ 2891600 w 1324"/>
                <a:gd name="T19" fmla="*/ 1866699 h 552"/>
                <a:gd name="T20" fmla="*/ 2579908 w 1324"/>
                <a:gd name="T21" fmla="*/ 1949329 h 552"/>
                <a:gd name="T22" fmla="*/ 2264461 w 1324"/>
                <a:gd name="T23" fmla="*/ 2013180 h 552"/>
                <a:gd name="T24" fmla="*/ 1626056 w 1324"/>
                <a:gd name="T25" fmla="*/ 2069519 h 552"/>
                <a:gd name="T26" fmla="*/ 1006427 w 1324"/>
                <a:gd name="T27" fmla="*/ 1998156 h 552"/>
                <a:gd name="T28" fmla="*/ 724778 w 1324"/>
                <a:gd name="T29" fmla="*/ 1900502 h 552"/>
                <a:gd name="T30" fmla="*/ 480682 w 1324"/>
                <a:gd name="T31" fmla="*/ 1757777 h 552"/>
                <a:gd name="T32" fmla="*/ 131436 w 1324"/>
                <a:gd name="T33" fmla="*/ 1370916 h 552"/>
                <a:gd name="T34" fmla="*/ 41309 w 1324"/>
                <a:gd name="T35" fmla="*/ 1156827 h 552"/>
                <a:gd name="T36" fmla="*/ 18777 w 1324"/>
                <a:gd name="T37" fmla="*/ 1055417 h 552"/>
                <a:gd name="T38" fmla="*/ 7511 w 1324"/>
                <a:gd name="T39" fmla="*/ 954007 h 552"/>
                <a:gd name="T40" fmla="*/ 48819 w 1324"/>
                <a:gd name="T41" fmla="*/ 619729 h 552"/>
                <a:gd name="T42" fmla="*/ 142702 w 1324"/>
                <a:gd name="T43" fmla="*/ 420664 h 552"/>
                <a:gd name="T44" fmla="*/ 187766 w 1324"/>
                <a:gd name="T45" fmla="*/ 360570 h 552"/>
                <a:gd name="T46" fmla="*/ 142702 w 1324"/>
                <a:gd name="T47" fmla="*/ 424420 h 552"/>
                <a:gd name="T48" fmla="*/ 56330 w 1324"/>
                <a:gd name="T49" fmla="*/ 619729 h 552"/>
                <a:gd name="T50" fmla="*/ 18777 w 1324"/>
                <a:gd name="T51" fmla="*/ 950251 h 552"/>
                <a:gd name="T52" fmla="*/ 30043 w 1324"/>
                <a:gd name="T53" fmla="*/ 1051661 h 552"/>
                <a:gd name="T54" fmla="*/ 56330 w 1324"/>
                <a:gd name="T55" fmla="*/ 1153071 h 552"/>
                <a:gd name="T56" fmla="*/ 146458 w 1324"/>
                <a:gd name="T57" fmla="*/ 1363404 h 552"/>
                <a:gd name="T58" fmla="*/ 495703 w 1324"/>
                <a:gd name="T59" fmla="*/ 1735241 h 552"/>
                <a:gd name="T60" fmla="*/ 1017693 w 1324"/>
                <a:gd name="T61" fmla="*/ 1964353 h 552"/>
                <a:gd name="T62" fmla="*/ 1626056 w 1324"/>
                <a:gd name="T63" fmla="*/ 2024448 h 552"/>
                <a:gd name="T64" fmla="*/ 2256950 w 1324"/>
                <a:gd name="T65" fmla="*/ 1956841 h 552"/>
                <a:gd name="T66" fmla="*/ 2564887 w 1324"/>
                <a:gd name="T67" fmla="*/ 1889234 h 552"/>
                <a:gd name="T68" fmla="*/ 2869068 w 1324"/>
                <a:gd name="T69" fmla="*/ 1802848 h 552"/>
                <a:gd name="T70" fmla="*/ 3436122 w 1324"/>
                <a:gd name="T71" fmla="*/ 1569980 h 552"/>
                <a:gd name="T72" fmla="*/ 3920559 w 1324"/>
                <a:gd name="T73" fmla="*/ 1269505 h 552"/>
                <a:gd name="T74" fmla="*/ 4299847 w 1324"/>
                <a:gd name="T75" fmla="*/ 931471 h 552"/>
                <a:gd name="T76" fmla="*/ 4570230 w 1324"/>
                <a:gd name="T77" fmla="*/ 593437 h 552"/>
                <a:gd name="T78" fmla="*/ 4739220 w 1324"/>
                <a:gd name="T79" fmla="*/ 311742 h 552"/>
                <a:gd name="T80" fmla="*/ 4821837 w 1324"/>
                <a:gd name="T81" fmla="*/ 116434 h 552"/>
                <a:gd name="T82" fmla="*/ 4840614 w 1324"/>
                <a:gd name="T83" fmla="*/ 67607 h 552"/>
                <a:gd name="T84" fmla="*/ 4844369 w 1324"/>
                <a:gd name="T85" fmla="*/ 48827 h 552"/>
                <a:gd name="T86" fmla="*/ 4848124 w 1324"/>
                <a:gd name="T87" fmla="*/ 48827 h 552"/>
                <a:gd name="T88" fmla="*/ 4923231 w 1324"/>
                <a:gd name="T89" fmla="*/ 7512 h 552"/>
                <a:gd name="T90" fmla="*/ 4960784 w 1324"/>
                <a:gd name="T91" fmla="*/ 82631 h 5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24" h="552">
                  <a:moveTo>
                    <a:pt x="1321" y="22"/>
                  </a:moveTo>
                  <a:cubicBezTo>
                    <a:pt x="1321" y="22"/>
                    <a:pt x="1321" y="23"/>
                    <a:pt x="1321" y="24"/>
                  </a:cubicBezTo>
                  <a:cubicBezTo>
                    <a:pt x="1320" y="25"/>
                    <a:pt x="1320" y="26"/>
                    <a:pt x="1319" y="28"/>
                  </a:cubicBezTo>
                  <a:cubicBezTo>
                    <a:pt x="1318" y="31"/>
                    <a:pt x="1316" y="36"/>
                    <a:pt x="1314" y="43"/>
                  </a:cubicBezTo>
                  <a:cubicBezTo>
                    <a:pt x="1309" y="56"/>
                    <a:pt x="1301" y="74"/>
                    <a:pt x="1289" y="97"/>
                  </a:cubicBezTo>
                  <a:cubicBezTo>
                    <a:pt x="1277" y="119"/>
                    <a:pt x="1261" y="146"/>
                    <a:pt x="1241" y="175"/>
                  </a:cubicBezTo>
                  <a:cubicBezTo>
                    <a:pt x="1220" y="204"/>
                    <a:pt x="1195" y="235"/>
                    <a:pt x="1165" y="266"/>
                  </a:cubicBezTo>
                  <a:cubicBezTo>
                    <a:pt x="1134" y="297"/>
                    <a:pt x="1099" y="328"/>
                    <a:pt x="1059" y="357"/>
                  </a:cubicBezTo>
                  <a:cubicBezTo>
                    <a:pt x="1018" y="387"/>
                    <a:pt x="973" y="414"/>
                    <a:pt x="925" y="437"/>
                  </a:cubicBezTo>
                  <a:cubicBezTo>
                    <a:pt x="876" y="461"/>
                    <a:pt x="824" y="481"/>
                    <a:pt x="770" y="497"/>
                  </a:cubicBezTo>
                  <a:cubicBezTo>
                    <a:pt x="743" y="505"/>
                    <a:pt x="715" y="513"/>
                    <a:pt x="687" y="519"/>
                  </a:cubicBezTo>
                  <a:cubicBezTo>
                    <a:pt x="660" y="525"/>
                    <a:pt x="632" y="531"/>
                    <a:pt x="603" y="536"/>
                  </a:cubicBezTo>
                  <a:cubicBezTo>
                    <a:pt x="547" y="546"/>
                    <a:pt x="489" y="551"/>
                    <a:pt x="433" y="551"/>
                  </a:cubicBezTo>
                  <a:cubicBezTo>
                    <a:pt x="376" y="552"/>
                    <a:pt x="321" y="546"/>
                    <a:pt x="268" y="532"/>
                  </a:cubicBezTo>
                  <a:cubicBezTo>
                    <a:pt x="242" y="525"/>
                    <a:pt x="217" y="517"/>
                    <a:pt x="193" y="506"/>
                  </a:cubicBezTo>
                  <a:cubicBezTo>
                    <a:pt x="170" y="495"/>
                    <a:pt x="148" y="482"/>
                    <a:pt x="128" y="468"/>
                  </a:cubicBezTo>
                  <a:cubicBezTo>
                    <a:pt x="87" y="439"/>
                    <a:pt x="56" y="403"/>
                    <a:pt x="35" y="365"/>
                  </a:cubicBezTo>
                  <a:cubicBezTo>
                    <a:pt x="24" y="347"/>
                    <a:pt x="16" y="327"/>
                    <a:pt x="11" y="308"/>
                  </a:cubicBezTo>
                  <a:cubicBezTo>
                    <a:pt x="8" y="299"/>
                    <a:pt x="6" y="290"/>
                    <a:pt x="5" y="281"/>
                  </a:cubicBezTo>
                  <a:cubicBezTo>
                    <a:pt x="3" y="271"/>
                    <a:pt x="2" y="262"/>
                    <a:pt x="2" y="254"/>
                  </a:cubicBezTo>
                  <a:cubicBezTo>
                    <a:pt x="0" y="219"/>
                    <a:pt x="5" y="188"/>
                    <a:pt x="13" y="165"/>
                  </a:cubicBezTo>
                  <a:cubicBezTo>
                    <a:pt x="21" y="141"/>
                    <a:pt x="31" y="124"/>
                    <a:pt x="38" y="112"/>
                  </a:cubicBezTo>
                  <a:cubicBezTo>
                    <a:pt x="45" y="101"/>
                    <a:pt x="50" y="96"/>
                    <a:pt x="50" y="96"/>
                  </a:cubicBezTo>
                  <a:cubicBezTo>
                    <a:pt x="50" y="96"/>
                    <a:pt x="45" y="101"/>
                    <a:pt x="38" y="113"/>
                  </a:cubicBezTo>
                  <a:cubicBezTo>
                    <a:pt x="31" y="124"/>
                    <a:pt x="22" y="141"/>
                    <a:pt x="15" y="165"/>
                  </a:cubicBezTo>
                  <a:cubicBezTo>
                    <a:pt x="7" y="189"/>
                    <a:pt x="2" y="219"/>
                    <a:pt x="5" y="253"/>
                  </a:cubicBezTo>
                  <a:cubicBezTo>
                    <a:pt x="5" y="262"/>
                    <a:pt x="6" y="271"/>
                    <a:pt x="8" y="280"/>
                  </a:cubicBezTo>
                  <a:cubicBezTo>
                    <a:pt x="10" y="289"/>
                    <a:pt x="12" y="298"/>
                    <a:pt x="15" y="307"/>
                  </a:cubicBezTo>
                  <a:cubicBezTo>
                    <a:pt x="20" y="326"/>
                    <a:pt x="29" y="344"/>
                    <a:pt x="39" y="363"/>
                  </a:cubicBezTo>
                  <a:cubicBezTo>
                    <a:pt x="61" y="399"/>
                    <a:pt x="92" y="434"/>
                    <a:pt x="132" y="462"/>
                  </a:cubicBezTo>
                  <a:cubicBezTo>
                    <a:pt x="172" y="490"/>
                    <a:pt x="219" y="510"/>
                    <a:pt x="271" y="523"/>
                  </a:cubicBezTo>
                  <a:cubicBezTo>
                    <a:pt x="322" y="535"/>
                    <a:pt x="377" y="540"/>
                    <a:pt x="433" y="539"/>
                  </a:cubicBezTo>
                  <a:cubicBezTo>
                    <a:pt x="488" y="538"/>
                    <a:pt x="545" y="531"/>
                    <a:pt x="601" y="521"/>
                  </a:cubicBezTo>
                  <a:cubicBezTo>
                    <a:pt x="628" y="516"/>
                    <a:pt x="656" y="510"/>
                    <a:pt x="683" y="503"/>
                  </a:cubicBezTo>
                  <a:cubicBezTo>
                    <a:pt x="711" y="496"/>
                    <a:pt x="738" y="488"/>
                    <a:pt x="764" y="480"/>
                  </a:cubicBezTo>
                  <a:cubicBezTo>
                    <a:pt x="817" y="463"/>
                    <a:pt x="868" y="442"/>
                    <a:pt x="915" y="418"/>
                  </a:cubicBezTo>
                  <a:cubicBezTo>
                    <a:pt x="962" y="394"/>
                    <a:pt x="1006" y="367"/>
                    <a:pt x="1044" y="338"/>
                  </a:cubicBezTo>
                  <a:cubicBezTo>
                    <a:pt x="1083" y="309"/>
                    <a:pt x="1117" y="278"/>
                    <a:pt x="1145" y="248"/>
                  </a:cubicBezTo>
                  <a:cubicBezTo>
                    <a:pt x="1174" y="217"/>
                    <a:pt x="1198" y="187"/>
                    <a:pt x="1217" y="158"/>
                  </a:cubicBezTo>
                  <a:cubicBezTo>
                    <a:pt x="1236" y="130"/>
                    <a:pt x="1251" y="104"/>
                    <a:pt x="1262" y="83"/>
                  </a:cubicBezTo>
                  <a:cubicBezTo>
                    <a:pt x="1273" y="61"/>
                    <a:pt x="1280" y="43"/>
                    <a:pt x="1284" y="31"/>
                  </a:cubicBezTo>
                  <a:cubicBezTo>
                    <a:pt x="1287" y="25"/>
                    <a:pt x="1288" y="21"/>
                    <a:pt x="1289" y="18"/>
                  </a:cubicBezTo>
                  <a:cubicBezTo>
                    <a:pt x="1290" y="15"/>
                    <a:pt x="1290" y="13"/>
                    <a:pt x="1290" y="13"/>
                  </a:cubicBezTo>
                  <a:cubicBezTo>
                    <a:pt x="1291" y="13"/>
                    <a:pt x="1291" y="13"/>
                    <a:pt x="1291" y="13"/>
                  </a:cubicBezTo>
                  <a:cubicBezTo>
                    <a:pt x="1293" y="4"/>
                    <a:pt x="1302" y="0"/>
                    <a:pt x="1311" y="2"/>
                  </a:cubicBezTo>
                  <a:cubicBezTo>
                    <a:pt x="1319" y="5"/>
                    <a:pt x="1324" y="14"/>
                    <a:pt x="1321" y="22"/>
                  </a:cubicBezTo>
                  <a:close/>
                </a:path>
              </a:pathLst>
            </a:cu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485" name="组合 1074"/>
          <p:cNvGrpSpPr>
            <a:grpSpLocks/>
          </p:cNvGrpSpPr>
          <p:nvPr/>
        </p:nvGrpSpPr>
        <p:grpSpPr bwMode="auto">
          <a:xfrm>
            <a:off x="9778256" y="4798350"/>
            <a:ext cx="1274763" cy="1665287"/>
            <a:chOff x="6938963" y="1935163"/>
            <a:chExt cx="2232025" cy="2914651"/>
          </a:xfrm>
        </p:grpSpPr>
        <p:sp>
          <p:nvSpPr>
            <p:cNvPr id="20490" name="Freeform 1040"/>
            <p:cNvSpPr>
              <a:spLocks/>
            </p:cNvSpPr>
            <p:nvPr/>
          </p:nvSpPr>
          <p:spPr bwMode="auto">
            <a:xfrm>
              <a:off x="6938963" y="4130676"/>
              <a:ext cx="306387" cy="573088"/>
            </a:xfrm>
            <a:custGeom>
              <a:avLst/>
              <a:gdLst>
                <a:gd name="T0" fmla="*/ 159854 w 23"/>
                <a:gd name="T1" fmla="*/ 13328 h 43"/>
                <a:gd name="T2" fmla="*/ 13321 w 23"/>
                <a:gd name="T3" fmla="*/ 39983 h 43"/>
                <a:gd name="T4" fmla="*/ 53285 w 23"/>
                <a:gd name="T5" fmla="*/ 226570 h 43"/>
                <a:gd name="T6" fmla="*/ 79927 w 23"/>
                <a:gd name="T7" fmla="*/ 346518 h 43"/>
                <a:gd name="T8" fmla="*/ 159854 w 23"/>
                <a:gd name="T9" fmla="*/ 546433 h 43"/>
                <a:gd name="T10" fmla="*/ 306387 w 23"/>
                <a:gd name="T11" fmla="*/ 319863 h 43"/>
                <a:gd name="T12" fmla="*/ 159854 w 23"/>
                <a:gd name="T13" fmla="*/ 13328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43">
                  <a:moveTo>
                    <a:pt x="12" y="1"/>
                  </a:moveTo>
                  <a:cubicBezTo>
                    <a:pt x="9" y="0"/>
                    <a:pt x="3" y="1"/>
                    <a:pt x="1" y="3"/>
                  </a:cubicBezTo>
                  <a:cubicBezTo>
                    <a:pt x="0" y="5"/>
                    <a:pt x="4" y="15"/>
                    <a:pt x="4" y="17"/>
                  </a:cubicBezTo>
                  <a:cubicBezTo>
                    <a:pt x="5" y="19"/>
                    <a:pt x="5" y="23"/>
                    <a:pt x="6" y="26"/>
                  </a:cubicBezTo>
                  <a:cubicBezTo>
                    <a:pt x="6" y="30"/>
                    <a:pt x="7" y="39"/>
                    <a:pt x="12" y="41"/>
                  </a:cubicBezTo>
                  <a:cubicBezTo>
                    <a:pt x="16" y="43"/>
                    <a:pt x="23" y="37"/>
                    <a:pt x="23" y="24"/>
                  </a:cubicBezTo>
                  <a:cubicBezTo>
                    <a:pt x="22" y="12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Freeform 1041"/>
            <p:cNvSpPr>
              <a:spLocks/>
            </p:cNvSpPr>
            <p:nvPr/>
          </p:nvSpPr>
          <p:spPr bwMode="auto">
            <a:xfrm>
              <a:off x="6938963" y="4144963"/>
              <a:ext cx="239712" cy="546100"/>
            </a:xfrm>
            <a:custGeom>
              <a:avLst/>
              <a:gdLst>
                <a:gd name="T0" fmla="*/ 213077 w 18"/>
                <a:gd name="T1" fmla="*/ 506141 h 41"/>
                <a:gd name="T2" fmla="*/ 133173 w 18"/>
                <a:gd name="T3" fmla="*/ 306349 h 41"/>
                <a:gd name="T4" fmla="*/ 119856 w 18"/>
                <a:gd name="T5" fmla="*/ 186473 h 41"/>
                <a:gd name="T6" fmla="*/ 79904 w 18"/>
                <a:gd name="T7" fmla="*/ 0 h 41"/>
                <a:gd name="T8" fmla="*/ 79904 w 18"/>
                <a:gd name="T9" fmla="*/ 0 h 41"/>
                <a:gd name="T10" fmla="*/ 13317 w 18"/>
                <a:gd name="T11" fmla="*/ 26639 h 41"/>
                <a:gd name="T12" fmla="*/ 53269 w 18"/>
                <a:gd name="T13" fmla="*/ 213112 h 41"/>
                <a:gd name="T14" fmla="*/ 79904 w 18"/>
                <a:gd name="T15" fmla="*/ 332988 h 41"/>
                <a:gd name="T16" fmla="*/ 159808 w 18"/>
                <a:gd name="T17" fmla="*/ 532780 h 41"/>
                <a:gd name="T18" fmla="*/ 239712 w 18"/>
                <a:gd name="T19" fmla="*/ 519461 h 41"/>
                <a:gd name="T20" fmla="*/ 213077 w 18"/>
                <a:gd name="T21" fmla="*/ 506141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41">
                  <a:moveTo>
                    <a:pt x="16" y="38"/>
                  </a:moveTo>
                  <a:cubicBezTo>
                    <a:pt x="12" y="36"/>
                    <a:pt x="11" y="27"/>
                    <a:pt x="10" y="23"/>
                  </a:cubicBezTo>
                  <a:cubicBezTo>
                    <a:pt x="9" y="20"/>
                    <a:pt x="9" y="16"/>
                    <a:pt x="9" y="14"/>
                  </a:cubicBezTo>
                  <a:cubicBezTo>
                    <a:pt x="9" y="12"/>
                    <a:pt x="5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4" y="14"/>
                    <a:pt x="4" y="16"/>
                  </a:cubicBezTo>
                  <a:cubicBezTo>
                    <a:pt x="5" y="18"/>
                    <a:pt x="5" y="22"/>
                    <a:pt x="6" y="25"/>
                  </a:cubicBezTo>
                  <a:cubicBezTo>
                    <a:pt x="6" y="29"/>
                    <a:pt x="7" y="38"/>
                    <a:pt x="12" y="40"/>
                  </a:cubicBezTo>
                  <a:cubicBezTo>
                    <a:pt x="13" y="41"/>
                    <a:pt x="16" y="40"/>
                    <a:pt x="18" y="39"/>
                  </a:cubicBezTo>
                  <a:cubicBezTo>
                    <a:pt x="17" y="38"/>
                    <a:pt x="17" y="38"/>
                    <a:pt x="16" y="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2" name="Freeform 1042"/>
            <p:cNvSpPr>
              <a:spLocks/>
            </p:cNvSpPr>
            <p:nvPr/>
          </p:nvSpPr>
          <p:spPr bwMode="auto">
            <a:xfrm>
              <a:off x="7099300" y="3386138"/>
              <a:ext cx="974725" cy="1184275"/>
            </a:xfrm>
            <a:custGeom>
              <a:avLst/>
              <a:gdLst>
                <a:gd name="T0" fmla="*/ 734382 w 73"/>
                <a:gd name="T1" fmla="*/ 26613 h 89"/>
                <a:gd name="T2" fmla="*/ 387220 w 73"/>
                <a:gd name="T3" fmla="*/ 545565 h 89"/>
                <a:gd name="T4" fmla="*/ 0 w 73"/>
                <a:gd name="T5" fmla="*/ 745162 h 89"/>
                <a:gd name="T6" fmla="*/ 40057 w 73"/>
                <a:gd name="T7" fmla="*/ 984678 h 89"/>
                <a:gd name="T8" fmla="*/ 93467 w 73"/>
                <a:gd name="T9" fmla="*/ 1131049 h 89"/>
                <a:gd name="T10" fmla="*/ 93467 w 73"/>
                <a:gd name="T11" fmla="*/ 1144356 h 89"/>
                <a:gd name="T12" fmla="*/ 106819 w 73"/>
                <a:gd name="T13" fmla="*/ 1157662 h 89"/>
                <a:gd name="T14" fmla="*/ 614210 w 73"/>
                <a:gd name="T15" fmla="*/ 931452 h 89"/>
                <a:gd name="T16" fmla="*/ 961373 w 73"/>
                <a:gd name="T17" fmla="*/ 479033 h 89"/>
                <a:gd name="T18" fmla="*/ 734382 w 73"/>
                <a:gd name="T19" fmla="*/ 2661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89">
                  <a:moveTo>
                    <a:pt x="55" y="2"/>
                  </a:moveTo>
                  <a:cubicBezTo>
                    <a:pt x="53" y="0"/>
                    <a:pt x="36" y="35"/>
                    <a:pt x="29" y="41"/>
                  </a:cubicBezTo>
                  <a:cubicBezTo>
                    <a:pt x="25" y="45"/>
                    <a:pt x="6" y="53"/>
                    <a:pt x="0" y="56"/>
                  </a:cubicBezTo>
                  <a:cubicBezTo>
                    <a:pt x="1" y="62"/>
                    <a:pt x="2" y="68"/>
                    <a:pt x="3" y="74"/>
                  </a:cubicBezTo>
                  <a:cubicBezTo>
                    <a:pt x="4" y="78"/>
                    <a:pt x="5" y="81"/>
                    <a:pt x="7" y="85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7"/>
                    <a:pt x="8" y="87"/>
                    <a:pt x="8" y="87"/>
                  </a:cubicBezTo>
                  <a:cubicBezTo>
                    <a:pt x="11" y="89"/>
                    <a:pt x="41" y="72"/>
                    <a:pt x="46" y="70"/>
                  </a:cubicBezTo>
                  <a:cubicBezTo>
                    <a:pt x="51" y="67"/>
                    <a:pt x="70" y="50"/>
                    <a:pt x="72" y="36"/>
                  </a:cubicBezTo>
                  <a:cubicBezTo>
                    <a:pt x="73" y="27"/>
                    <a:pt x="56" y="3"/>
                    <a:pt x="5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3" name="Freeform 1043"/>
            <p:cNvSpPr>
              <a:spLocks/>
            </p:cNvSpPr>
            <p:nvPr/>
          </p:nvSpPr>
          <p:spPr bwMode="auto">
            <a:xfrm>
              <a:off x="7151688" y="3492501"/>
              <a:ext cx="922337" cy="1077913"/>
            </a:xfrm>
            <a:custGeom>
              <a:avLst/>
              <a:gdLst>
                <a:gd name="T0" fmla="*/ 735196 w 69"/>
                <a:gd name="T1" fmla="*/ 0 h 81"/>
                <a:gd name="T2" fmla="*/ 828767 w 69"/>
                <a:gd name="T3" fmla="*/ 239536 h 81"/>
                <a:gd name="T4" fmla="*/ 481219 w 69"/>
                <a:gd name="T5" fmla="*/ 678686 h 81"/>
                <a:gd name="T6" fmla="*/ 0 w 69"/>
                <a:gd name="T7" fmla="*/ 918222 h 81"/>
                <a:gd name="T8" fmla="*/ 40102 w 69"/>
                <a:gd name="T9" fmla="*/ 1024683 h 81"/>
                <a:gd name="T10" fmla="*/ 40102 w 69"/>
                <a:gd name="T11" fmla="*/ 1037990 h 81"/>
                <a:gd name="T12" fmla="*/ 53469 w 69"/>
                <a:gd name="T13" fmla="*/ 1051298 h 81"/>
                <a:gd name="T14" fmla="*/ 561423 w 69"/>
                <a:gd name="T15" fmla="*/ 825069 h 81"/>
                <a:gd name="T16" fmla="*/ 908970 w 69"/>
                <a:gd name="T17" fmla="*/ 372612 h 81"/>
                <a:gd name="T18" fmla="*/ 735196 w 69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81">
                  <a:moveTo>
                    <a:pt x="55" y="0"/>
                  </a:moveTo>
                  <a:cubicBezTo>
                    <a:pt x="59" y="6"/>
                    <a:pt x="62" y="14"/>
                    <a:pt x="62" y="18"/>
                  </a:cubicBezTo>
                  <a:cubicBezTo>
                    <a:pt x="60" y="32"/>
                    <a:pt x="40" y="49"/>
                    <a:pt x="36" y="51"/>
                  </a:cubicBezTo>
                  <a:cubicBezTo>
                    <a:pt x="32" y="54"/>
                    <a:pt x="8" y="67"/>
                    <a:pt x="0" y="69"/>
                  </a:cubicBezTo>
                  <a:cubicBezTo>
                    <a:pt x="1" y="72"/>
                    <a:pt x="2" y="74"/>
                    <a:pt x="3" y="7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9"/>
                    <a:pt x="4" y="79"/>
                    <a:pt x="4" y="79"/>
                  </a:cubicBezTo>
                  <a:cubicBezTo>
                    <a:pt x="7" y="81"/>
                    <a:pt x="37" y="64"/>
                    <a:pt x="42" y="62"/>
                  </a:cubicBezTo>
                  <a:cubicBezTo>
                    <a:pt x="47" y="59"/>
                    <a:pt x="66" y="42"/>
                    <a:pt x="68" y="28"/>
                  </a:cubicBezTo>
                  <a:cubicBezTo>
                    <a:pt x="69" y="22"/>
                    <a:pt x="61" y="8"/>
                    <a:pt x="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4" name="Freeform 1044"/>
            <p:cNvSpPr>
              <a:spLocks/>
            </p:cNvSpPr>
            <p:nvPr/>
          </p:nvSpPr>
          <p:spPr bwMode="auto">
            <a:xfrm>
              <a:off x="8421688" y="4503738"/>
              <a:ext cx="549275" cy="346075"/>
            </a:xfrm>
            <a:custGeom>
              <a:avLst/>
              <a:gdLst>
                <a:gd name="T0" fmla="*/ 0 w 41"/>
                <a:gd name="T1" fmla="*/ 199659 h 26"/>
                <a:gd name="T2" fmla="*/ 40191 w 41"/>
                <a:gd name="T3" fmla="*/ 332764 h 26"/>
                <a:gd name="T4" fmla="*/ 227748 w 41"/>
                <a:gd name="T5" fmla="*/ 279522 h 26"/>
                <a:gd name="T6" fmla="*/ 348321 w 41"/>
                <a:gd name="T7" fmla="*/ 252901 h 26"/>
                <a:gd name="T8" fmla="*/ 535878 w 41"/>
                <a:gd name="T9" fmla="*/ 146416 h 26"/>
                <a:gd name="T10" fmla="*/ 294733 w 41"/>
                <a:gd name="T11" fmla="*/ 26621 h 26"/>
                <a:gd name="T12" fmla="*/ 0 w 41"/>
                <a:gd name="T13" fmla="*/ 19965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6">
                  <a:moveTo>
                    <a:pt x="0" y="15"/>
                  </a:moveTo>
                  <a:cubicBezTo>
                    <a:pt x="0" y="18"/>
                    <a:pt x="1" y="24"/>
                    <a:pt x="3" y="25"/>
                  </a:cubicBezTo>
                  <a:cubicBezTo>
                    <a:pt x="5" y="26"/>
                    <a:pt x="15" y="21"/>
                    <a:pt x="17" y="21"/>
                  </a:cubicBezTo>
                  <a:cubicBezTo>
                    <a:pt x="19" y="20"/>
                    <a:pt x="23" y="20"/>
                    <a:pt x="26" y="19"/>
                  </a:cubicBezTo>
                  <a:cubicBezTo>
                    <a:pt x="29" y="18"/>
                    <a:pt x="39" y="16"/>
                    <a:pt x="40" y="11"/>
                  </a:cubicBezTo>
                  <a:cubicBezTo>
                    <a:pt x="41" y="7"/>
                    <a:pt x="35" y="0"/>
                    <a:pt x="22" y="2"/>
                  </a:cubicBezTo>
                  <a:cubicBezTo>
                    <a:pt x="10" y="4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5" name="Freeform 1045"/>
            <p:cNvSpPr>
              <a:spLocks/>
            </p:cNvSpPr>
            <p:nvPr/>
          </p:nvSpPr>
          <p:spPr bwMode="auto">
            <a:xfrm>
              <a:off x="8435975" y="4584701"/>
              <a:ext cx="534987" cy="265113"/>
            </a:xfrm>
            <a:custGeom>
              <a:avLst/>
              <a:gdLst>
                <a:gd name="T0" fmla="*/ 494863 w 40"/>
                <a:gd name="T1" fmla="*/ 0 h 20"/>
                <a:gd name="T2" fmla="*/ 494863 w 40"/>
                <a:gd name="T3" fmla="*/ 13256 h 20"/>
                <a:gd name="T4" fmla="*/ 307618 w 40"/>
                <a:gd name="T5" fmla="*/ 119301 h 20"/>
                <a:gd name="T6" fmla="*/ 187245 w 40"/>
                <a:gd name="T7" fmla="*/ 145812 h 20"/>
                <a:gd name="T8" fmla="*/ 0 w 40"/>
                <a:gd name="T9" fmla="*/ 198835 h 20"/>
                <a:gd name="T10" fmla="*/ 0 w 40"/>
                <a:gd name="T11" fmla="*/ 185579 h 20"/>
                <a:gd name="T12" fmla="*/ 26749 w 40"/>
                <a:gd name="T13" fmla="*/ 251857 h 20"/>
                <a:gd name="T14" fmla="*/ 213995 w 40"/>
                <a:gd name="T15" fmla="*/ 198835 h 20"/>
                <a:gd name="T16" fmla="*/ 334367 w 40"/>
                <a:gd name="T17" fmla="*/ 172323 h 20"/>
                <a:gd name="T18" fmla="*/ 521612 w 40"/>
                <a:gd name="T19" fmla="*/ 66278 h 20"/>
                <a:gd name="T20" fmla="*/ 494863 w 40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0" h="20">
                  <a:moveTo>
                    <a:pt x="37" y="0"/>
                  </a:moveTo>
                  <a:cubicBezTo>
                    <a:pt x="37" y="0"/>
                    <a:pt x="37" y="1"/>
                    <a:pt x="37" y="1"/>
                  </a:cubicBezTo>
                  <a:cubicBezTo>
                    <a:pt x="36" y="6"/>
                    <a:pt x="27" y="7"/>
                    <a:pt x="23" y="9"/>
                  </a:cubicBezTo>
                  <a:cubicBezTo>
                    <a:pt x="20" y="10"/>
                    <a:pt x="16" y="10"/>
                    <a:pt x="14" y="11"/>
                  </a:cubicBezTo>
                  <a:cubicBezTo>
                    <a:pt x="12" y="11"/>
                    <a:pt x="3" y="16"/>
                    <a:pt x="0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7"/>
                    <a:pt x="1" y="19"/>
                    <a:pt x="2" y="19"/>
                  </a:cubicBezTo>
                  <a:cubicBezTo>
                    <a:pt x="4" y="20"/>
                    <a:pt x="14" y="15"/>
                    <a:pt x="16" y="15"/>
                  </a:cubicBezTo>
                  <a:cubicBezTo>
                    <a:pt x="18" y="14"/>
                    <a:pt x="22" y="14"/>
                    <a:pt x="25" y="13"/>
                  </a:cubicBezTo>
                  <a:cubicBezTo>
                    <a:pt x="28" y="12"/>
                    <a:pt x="38" y="10"/>
                    <a:pt x="39" y="5"/>
                  </a:cubicBezTo>
                  <a:cubicBezTo>
                    <a:pt x="40" y="4"/>
                    <a:pt x="39" y="2"/>
                    <a:pt x="3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6" name="Freeform 1046"/>
            <p:cNvSpPr>
              <a:spLocks/>
            </p:cNvSpPr>
            <p:nvPr/>
          </p:nvSpPr>
          <p:spPr bwMode="auto">
            <a:xfrm>
              <a:off x="7753350" y="3346451"/>
              <a:ext cx="1069975" cy="1423988"/>
            </a:xfrm>
            <a:custGeom>
              <a:avLst/>
              <a:gdLst>
                <a:gd name="T0" fmla="*/ 40124 w 80"/>
                <a:gd name="T1" fmla="*/ 13308 h 107"/>
                <a:gd name="T2" fmla="*/ 575112 w 80"/>
                <a:gd name="T3" fmla="*/ 0 h 107"/>
                <a:gd name="T4" fmla="*/ 789107 w 80"/>
                <a:gd name="T5" fmla="*/ 465790 h 107"/>
                <a:gd name="T6" fmla="*/ 1029851 w 80"/>
                <a:gd name="T7" fmla="*/ 1211055 h 107"/>
                <a:gd name="T8" fmla="*/ 655360 w 80"/>
                <a:gd name="T9" fmla="*/ 1384063 h 107"/>
                <a:gd name="T10" fmla="*/ 401241 w 80"/>
                <a:gd name="T11" fmla="*/ 771881 h 107"/>
                <a:gd name="T12" fmla="*/ 106998 w 80"/>
                <a:gd name="T13" fmla="*/ 346016 h 107"/>
                <a:gd name="T14" fmla="*/ 40124 w 80"/>
                <a:gd name="T15" fmla="*/ 13308 h 1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107">
                  <a:moveTo>
                    <a:pt x="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56" y="29"/>
                    <a:pt x="59" y="35"/>
                  </a:cubicBezTo>
                  <a:cubicBezTo>
                    <a:pt x="61" y="41"/>
                    <a:pt x="80" y="86"/>
                    <a:pt x="77" y="91"/>
                  </a:cubicBezTo>
                  <a:cubicBezTo>
                    <a:pt x="74" y="95"/>
                    <a:pt x="50" y="107"/>
                    <a:pt x="49" y="104"/>
                  </a:cubicBezTo>
                  <a:cubicBezTo>
                    <a:pt x="47" y="101"/>
                    <a:pt x="31" y="61"/>
                    <a:pt x="30" y="58"/>
                  </a:cubicBezTo>
                  <a:cubicBezTo>
                    <a:pt x="29" y="54"/>
                    <a:pt x="11" y="34"/>
                    <a:pt x="8" y="26"/>
                  </a:cubicBezTo>
                  <a:cubicBezTo>
                    <a:pt x="4" y="18"/>
                    <a:pt x="0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7" name="Freeform 1047"/>
            <p:cNvSpPr>
              <a:spLocks/>
            </p:cNvSpPr>
            <p:nvPr/>
          </p:nvSpPr>
          <p:spPr bwMode="auto">
            <a:xfrm>
              <a:off x="7834313" y="3652838"/>
              <a:ext cx="333375" cy="492125"/>
            </a:xfrm>
            <a:custGeom>
              <a:avLst/>
              <a:gdLst>
                <a:gd name="T0" fmla="*/ 0 w 25"/>
                <a:gd name="T1" fmla="*/ 0 h 37"/>
                <a:gd name="T2" fmla="*/ 26670 w 25"/>
                <a:gd name="T3" fmla="*/ 39902 h 37"/>
                <a:gd name="T4" fmla="*/ 320040 w 25"/>
                <a:gd name="T5" fmla="*/ 465524 h 37"/>
                <a:gd name="T6" fmla="*/ 333375 w 25"/>
                <a:gd name="T7" fmla="*/ 492125 h 37"/>
                <a:gd name="T8" fmla="*/ 320040 w 25"/>
                <a:gd name="T9" fmla="*/ 359118 h 37"/>
                <a:gd name="T10" fmla="*/ 253365 w 25"/>
                <a:gd name="T11" fmla="*/ 239412 h 37"/>
                <a:gd name="T12" fmla="*/ 0 w 25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37">
                  <a:moveTo>
                    <a:pt x="0" y="0"/>
                  </a:moveTo>
                  <a:cubicBezTo>
                    <a:pt x="1" y="1"/>
                    <a:pt x="1" y="2"/>
                    <a:pt x="2" y="3"/>
                  </a:cubicBezTo>
                  <a:cubicBezTo>
                    <a:pt x="5" y="11"/>
                    <a:pt x="23" y="31"/>
                    <a:pt x="24" y="35"/>
                  </a:cubicBezTo>
                  <a:cubicBezTo>
                    <a:pt x="24" y="35"/>
                    <a:pt x="24" y="36"/>
                    <a:pt x="25" y="37"/>
                  </a:cubicBezTo>
                  <a:cubicBezTo>
                    <a:pt x="25" y="33"/>
                    <a:pt x="25" y="31"/>
                    <a:pt x="24" y="27"/>
                  </a:cubicBezTo>
                  <a:cubicBezTo>
                    <a:pt x="24" y="26"/>
                    <a:pt x="23" y="21"/>
                    <a:pt x="19" y="18"/>
                  </a:cubicBezTo>
                  <a:cubicBezTo>
                    <a:pt x="12" y="13"/>
                    <a:pt x="5" y="8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8" name="Freeform 1048"/>
            <p:cNvSpPr>
              <a:spLocks/>
            </p:cNvSpPr>
            <p:nvPr/>
          </p:nvSpPr>
          <p:spPr bwMode="auto">
            <a:xfrm>
              <a:off x="8142288" y="3346451"/>
              <a:ext cx="681037" cy="1423988"/>
            </a:xfrm>
            <a:custGeom>
              <a:avLst/>
              <a:gdLst>
                <a:gd name="T0" fmla="*/ 400610 w 51"/>
                <a:gd name="T1" fmla="*/ 465790 h 107"/>
                <a:gd name="T2" fmla="*/ 186951 w 51"/>
                <a:gd name="T3" fmla="*/ 0 h 107"/>
                <a:gd name="T4" fmla="*/ 0 w 51"/>
                <a:gd name="T5" fmla="*/ 26617 h 107"/>
                <a:gd name="T6" fmla="*/ 360549 w 51"/>
                <a:gd name="T7" fmla="*/ 558949 h 107"/>
                <a:gd name="T8" fmla="*/ 413964 w 51"/>
                <a:gd name="T9" fmla="*/ 1157822 h 107"/>
                <a:gd name="T10" fmla="*/ 227012 w 51"/>
                <a:gd name="T11" fmla="*/ 1317522 h 107"/>
                <a:gd name="T12" fmla="*/ 267073 w 51"/>
                <a:gd name="T13" fmla="*/ 1384063 h 107"/>
                <a:gd name="T14" fmla="*/ 640976 w 51"/>
                <a:gd name="T15" fmla="*/ 1211055 h 107"/>
                <a:gd name="T16" fmla="*/ 400610 w 51"/>
                <a:gd name="T17" fmla="*/ 465790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107">
                  <a:moveTo>
                    <a:pt x="30" y="35"/>
                  </a:moveTo>
                  <a:cubicBezTo>
                    <a:pt x="27" y="29"/>
                    <a:pt x="14" y="0"/>
                    <a:pt x="1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20" y="22"/>
                    <a:pt x="27" y="42"/>
                  </a:cubicBezTo>
                  <a:cubicBezTo>
                    <a:pt x="29" y="49"/>
                    <a:pt x="34" y="83"/>
                    <a:pt x="31" y="87"/>
                  </a:cubicBezTo>
                  <a:cubicBezTo>
                    <a:pt x="30" y="90"/>
                    <a:pt x="25" y="96"/>
                    <a:pt x="17" y="99"/>
                  </a:cubicBezTo>
                  <a:cubicBezTo>
                    <a:pt x="19" y="102"/>
                    <a:pt x="19" y="104"/>
                    <a:pt x="20" y="104"/>
                  </a:cubicBezTo>
                  <a:cubicBezTo>
                    <a:pt x="21" y="107"/>
                    <a:pt x="45" y="95"/>
                    <a:pt x="48" y="91"/>
                  </a:cubicBezTo>
                  <a:cubicBezTo>
                    <a:pt x="51" y="86"/>
                    <a:pt x="32" y="41"/>
                    <a:pt x="30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9" name="Freeform 1049"/>
            <p:cNvSpPr>
              <a:spLocks/>
            </p:cNvSpPr>
            <p:nvPr/>
          </p:nvSpPr>
          <p:spPr bwMode="auto">
            <a:xfrm>
              <a:off x="8863013" y="2095501"/>
              <a:ext cx="307975" cy="358775"/>
            </a:xfrm>
            <a:custGeom>
              <a:avLst/>
              <a:gdLst>
                <a:gd name="T0" fmla="*/ 187463 w 23"/>
                <a:gd name="T1" fmla="*/ 26576 h 27"/>
                <a:gd name="T2" fmla="*/ 66951 w 23"/>
                <a:gd name="T3" fmla="*/ 93016 h 27"/>
                <a:gd name="T4" fmla="*/ 26780 w 23"/>
                <a:gd name="T5" fmla="*/ 66440 h 27"/>
                <a:gd name="T6" fmla="*/ 0 w 23"/>
                <a:gd name="T7" fmla="*/ 132880 h 27"/>
                <a:gd name="T8" fmla="*/ 26780 w 23"/>
                <a:gd name="T9" fmla="*/ 225895 h 27"/>
                <a:gd name="T10" fmla="*/ 26780 w 23"/>
                <a:gd name="T11" fmla="*/ 225895 h 27"/>
                <a:gd name="T12" fmla="*/ 40171 w 23"/>
                <a:gd name="T13" fmla="*/ 225895 h 27"/>
                <a:gd name="T14" fmla="*/ 80341 w 23"/>
                <a:gd name="T15" fmla="*/ 318911 h 27"/>
                <a:gd name="T16" fmla="*/ 200853 w 23"/>
                <a:gd name="T17" fmla="*/ 332199 h 27"/>
                <a:gd name="T18" fmla="*/ 227634 w 23"/>
                <a:gd name="T19" fmla="*/ 318911 h 27"/>
                <a:gd name="T20" fmla="*/ 267804 w 23"/>
                <a:gd name="T21" fmla="*/ 199319 h 27"/>
                <a:gd name="T22" fmla="*/ 187463 w 23"/>
                <a:gd name="T23" fmla="*/ 26576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27">
                  <a:moveTo>
                    <a:pt x="14" y="2"/>
                  </a:moveTo>
                  <a:cubicBezTo>
                    <a:pt x="10" y="0"/>
                    <a:pt x="7" y="4"/>
                    <a:pt x="5" y="7"/>
                  </a:cubicBezTo>
                  <a:cubicBezTo>
                    <a:pt x="4" y="6"/>
                    <a:pt x="3" y="5"/>
                    <a:pt x="2" y="5"/>
                  </a:cubicBezTo>
                  <a:cubicBezTo>
                    <a:pt x="0" y="6"/>
                    <a:pt x="0" y="6"/>
                    <a:pt x="0" y="10"/>
                  </a:cubicBezTo>
                  <a:cubicBezTo>
                    <a:pt x="1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22"/>
                    <a:pt x="6" y="24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5" y="25"/>
                    <a:pt x="17" y="25"/>
                    <a:pt x="17" y="24"/>
                  </a:cubicBezTo>
                  <a:cubicBezTo>
                    <a:pt x="18" y="23"/>
                    <a:pt x="19" y="20"/>
                    <a:pt x="20" y="15"/>
                  </a:cubicBezTo>
                  <a:cubicBezTo>
                    <a:pt x="21" y="10"/>
                    <a:pt x="23" y="4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0" name="Freeform 1050"/>
            <p:cNvSpPr>
              <a:spLocks/>
            </p:cNvSpPr>
            <p:nvPr/>
          </p:nvSpPr>
          <p:spPr bwMode="auto">
            <a:xfrm>
              <a:off x="8877300" y="2174876"/>
              <a:ext cx="266700" cy="279400"/>
            </a:xfrm>
            <a:custGeom>
              <a:avLst/>
              <a:gdLst>
                <a:gd name="T0" fmla="*/ 253365 w 20"/>
                <a:gd name="T1" fmla="*/ 0 h 21"/>
                <a:gd name="T2" fmla="*/ 253365 w 20"/>
                <a:gd name="T3" fmla="*/ 39914 h 21"/>
                <a:gd name="T4" fmla="*/ 213360 w 20"/>
                <a:gd name="T5" fmla="*/ 159657 h 21"/>
                <a:gd name="T6" fmla="*/ 186690 w 20"/>
                <a:gd name="T7" fmla="*/ 186267 h 21"/>
                <a:gd name="T8" fmla="*/ 53340 w 20"/>
                <a:gd name="T9" fmla="*/ 159657 h 21"/>
                <a:gd name="T10" fmla="*/ 0 w 20"/>
                <a:gd name="T11" fmla="*/ 79829 h 21"/>
                <a:gd name="T12" fmla="*/ 13335 w 20"/>
                <a:gd name="T13" fmla="*/ 146352 h 21"/>
                <a:gd name="T14" fmla="*/ 13335 w 20"/>
                <a:gd name="T15" fmla="*/ 146352 h 21"/>
                <a:gd name="T16" fmla="*/ 26670 w 20"/>
                <a:gd name="T17" fmla="*/ 146352 h 21"/>
                <a:gd name="T18" fmla="*/ 66675 w 20"/>
                <a:gd name="T19" fmla="*/ 239486 h 21"/>
                <a:gd name="T20" fmla="*/ 186690 w 20"/>
                <a:gd name="T21" fmla="*/ 252790 h 21"/>
                <a:gd name="T22" fmla="*/ 213360 w 20"/>
                <a:gd name="T23" fmla="*/ 239486 h 21"/>
                <a:gd name="T24" fmla="*/ 253365 w 20"/>
                <a:gd name="T25" fmla="*/ 119743 h 21"/>
                <a:gd name="T26" fmla="*/ 253365 w 20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" h="21">
                  <a:moveTo>
                    <a:pt x="19" y="0"/>
                  </a:moveTo>
                  <a:cubicBezTo>
                    <a:pt x="19" y="1"/>
                    <a:pt x="19" y="2"/>
                    <a:pt x="19" y="3"/>
                  </a:cubicBezTo>
                  <a:cubicBezTo>
                    <a:pt x="18" y="8"/>
                    <a:pt x="16" y="11"/>
                    <a:pt x="16" y="12"/>
                  </a:cubicBezTo>
                  <a:cubicBezTo>
                    <a:pt x="15" y="13"/>
                    <a:pt x="14" y="14"/>
                    <a:pt x="14" y="14"/>
                  </a:cubicBezTo>
                  <a:cubicBezTo>
                    <a:pt x="14" y="14"/>
                    <a:pt x="7" y="13"/>
                    <a:pt x="4" y="12"/>
                  </a:cubicBezTo>
                  <a:cubicBezTo>
                    <a:pt x="2" y="11"/>
                    <a:pt x="1" y="9"/>
                    <a:pt x="0" y="6"/>
                  </a:cubicBezTo>
                  <a:cubicBezTo>
                    <a:pt x="0" y="9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6"/>
                    <a:pt x="5" y="18"/>
                  </a:cubicBezTo>
                  <a:cubicBezTo>
                    <a:pt x="8" y="21"/>
                    <a:pt x="14" y="19"/>
                    <a:pt x="14" y="19"/>
                  </a:cubicBezTo>
                  <a:cubicBezTo>
                    <a:pt x="14" y="19"/>
                    <a:pt x="16" y="19"/>
                    <a:pt x="16" y="18"/>
                  </a:cubicBezTo>
                  <a:cubicBezTo>
                    <a:pt x="17" y="17"/>
                    <a:pt x="18" y="14"/>
                    <a:pt x="19" y="9"/>
                  </a:cubicBezTo>
                  <a:cubicBezTo>
                    <a:pt x="20" y="6"/>
                    <a:pt x="20" y="3"/>
                    <a:pt x="1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1051"/>
            <p:cNvSpPr>
              <a:spLocks/>
            </p:cNvSpPr>
            <p:nvPr/>
          </p:nvSpPr>
          <p:spPr bwMode="auto">
            <a:xfrm>
              <a:off x="8154988" y="2320926"/>
              <a:ext cx="909637" cy="573088"/>
            </a:xfrm>
            <a:custGeom>
              <a:avLst/>
              <a:gdLst>
                <a:gd name="T0" fmla="*/ 53508 w 68"/>
                <a:gd name="T1" fmla="*/ 346518 h 43"/>
                <a:gd name="T2" fmla="*/ 267540 w 68"/>
                <a:gd name="T3" fmla="*/ 253225 h 43"/>
                <a:gd name="T4" fmla="*/ 441441 w 68"/>
                <a:gd name="T5" fmla="*/ 253225 h 43"/>
                <a:gd name="T6" fmla="*/ 561835 w 68"/>
                <a:gd name="T7" fmla="*/ 146604 h 43"/>
                <a:gd name="T8" fmla="*/ 749113 w 68"/>
                <a:gd name="T9" fmla="*/ 0 h 43"/>
                <a:gd name="T10" fmla="*/ 815998 w 68"/>
                <a:gd name="T11" fmla="*/ 66638 h 43"/>
                <a:gd name="T12" fmla="*/ 909637 w 68"/>
                <a:gd name="T13" fmla="*/ 106621 h 43"/>
                <a:gd name="T14" fmla="*/ 735736 w 68"/>
                <a:gd name="T15" fmla="*/ 359846 h 43"/>
                <a:gd name="T16" fmla="*/ 468196 w 68"/>
                <a:gd name="T17" fmla="*/ 533105 h 43"/>
                <a:gd name="T18" fmla="*/ 187278 w 68"/>
                <a:gd name="T19" fmla="*/ 559760 h 43"/>
                <a:gd name="T20" fmla="*/ 53508 w 68"/>
                <a:gd name="T21" fmla="*/ 346518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8" h="43">
                  <a:moveTo>
                    <a:pt x="4" y="26"/>
                  </a:moveTo>
                  <a:cubicBezTo>
                    <a:pt x="9" y="20"/>
                    <a:pt x="16" y="20"/>
                    <a:pt x="20" y="19"/>
                  </a:cubicBezTo>
                  <a:cubicBezTo>
                    <a:pt x="25" y="19"/>
                    <a:pt x="33" y="19"/>
                    <a:pt x="33" y="19"/>
                  </a:cubicBezTo>
                  <a:cubicBezTo>
                    <a:pt x="33" y="19"/>
                    <a:pt x="37" y="15"/>
                    <a:pt x="42" y="11"/>
                  </a:cubicBezTo>
                  <a:cubicBezTo>
                    <a:pt x="46" y="6"/>
                    <a:pt x="56" y="0"/>
                    <a:pt x="56" y="0"/>
                  </a:cubicBezTo>
                  <a:cubicBezTo>
                    <a:pt x="55" y="0"/>
                    <a:pt x="59" y="3"/>
                    <a:pt x="61" y="5"/>
                  </a:cubicBezTo>
                  <a:cubicBezTo>
                    <a:pt x="63" y="6"/>
                    <a:pt x="68" y="8"/>
                    <a:pt x="68" y="8"/>
                  </a:cubicBezTo>
                  <a:cubicBezTo>
                    <a:pt x="68" y="8"/>
                    <a:pt x="62" y="20"/>
                    <a:pt x="55" y="27"/>
                  </a:cubicBezTo>
                  <a:cubicBezTo>
                    <a:pt x="47" y="35"/>
                    <a:pt x="42" y="37"/>
                    <a:pt x="35" y="40"/>
                  </a:cubicBezTo>
                  <a:cubicBezTo>
                    <a:pt x="28" y="43"/>
                    <a:pt x="20" y="43"/>
                    <a:pt x="14" y="42"/>
                  </a:cubicBezTo>
                  <a:cubicBezTo>
                    <a:pt x="5" y="42"/>
                    <a:pt x="0" y="31"/>
                    <a:pt x="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1052"/>
            <p:cNvSpPr>
              <a:spLocks/>
            </p:cNvSpPr>
            <p:nvPr/>
          </p:nvSpPr>
          <p:spPr bwMode="auto">
            <a:xfrm>
              <a:off x="8221663" y="2320926"/>
              <a:ext cx="842962" cy="573088"/>
            </a:xfrm>
            <a:custGeom>
              <a:avLst/>
              <a:gdLst>
                <a:gd name="T0" fmla="*/ 749300 w 63"/>
                <a:gd name="T1" fmla="*/ 66638 h 43"/>
                <a:gd name="T2" fmla="*/ 682398 w 63"/>
                <a:gd name="T3" fmla="*/ 0 h 43"/>
                <a:gd name="T4" fmla="*/ 655637 w 63"/>
                <a:gd name="T5" fmla="*/ 13328 h 43"/>
                <a:gd name="T6" fmla="*/ 695778 w 63"/>
                <a:gd name="T7" fmla="*/ 53311 h 43"/>
                <a:gd name="T8" fmla="*/ 776060 w 63"/>
                <a:gd name="T9" fmla="*/ 106621 h 43"/>
                <a:gd name="T10" fmla="*/ 588735 w 63"/>
                <a:gd name="T11" fmla="*/ 333191 h 43"/>
                <a:gd name="T12" fmla="*/ 307748 w 63"/>
                <a:gd name="T13" fmla="*/ 493122 h 43"/>
                <a:gd name="T14" fmla="*/ 26761 w 63"/>
                <a:gd name="T15" fmla="*/ 506450 h 43"/>
                <a:gd name="T16" fmla="*/ 0 w 63"/>
                <a:gd name="T17" fmla="*/ 493122 h 43"/>
                <a:gd name="T18" fmla="*/ 120423 w 63"/>
                <a:gd name="T19" fmla="*/ 559760 h 43"/>
                <a:gd name="T20" fmla="*/ 401410 w 63"/>
                <a:gd name="T21" fmla="*/ 533105 h 43"/>
                <a:gd name="T22" fmla="*/ 669017 w 63"/>
                <a:gd name="T23" fmla="*/ 359846 h 43"/>
                <a:gd name="T24" fmla="*/ 842962 w 63"/>
                <a:gd name="T25" fmla="*/ 106621 h 43"/>
                <a:gd name="T26" fmla="*/ 749300 w 63"/>
                <a:gd name="T27" fmla="*/ 66638 h 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" h="43">
                  <a:moveTo>
                    <a:pt x="56" y="5"/>
                  </a:moveTo>
                  <a:cubicBezTo>
                    <a:pt x="54" y="3"/>
                    <a:pt x="50" y="0"/>
                    <a:pt x="51" y="0"/>
                  </a:cubicBezTo>
                  <a:cubicBezTo>
                    <a:pt x="51" y="0"/>
                    <a:pt x="50" y="1"/>
                    <a:pt x="49" y="1"/>
                  </a:cubicBezTo>
                  <a:cubicBezTo>
                    <a:pt x="50" y="2"/>
                    <a:pt x="51" y="3"/>
                    <a:pt x="52" y="4"/>
                  </a:cubicBezTo>
                  <a:cubicBezTo>
                    <a:pt x="53" y="5"/>
                    <a:pt x="58" y="8"/>
                    <a:pt x="58" y="8"/>
                  </a:cubicBezTo>
                  <a:cubicBezTo>
                    <a:pt x="58" y="8"/>
                    <a:pt x="51" y="18"/>
                    <a:pt x="44" y="25"/>
                  </a:cubicBezTo>
                  <a:cubicBezTo>
                    <a:pt x="36" y="33"/>
                    <a:pt x="30" y="34"/>
                    <a:pt x="23" y="37"/>
                  </a:cubicBezTo>
                  <a:cubicBezTo>
                    <a:pt x="16" y="39"/>
                    <a:pt x="8" y="38"/>
                    <a:pt x="2" y="38"/>
                  </a:cubicBezTo>
                  <a:cubicBezTo>
                    <a:pt x="1" y="37"/>
                    <a:pt x="1" y="37"/>
                    <a:pt x="0" y="37"/>
                  </a:cubicBezTo>
                  <a:cubicBezTo>
                    <a:pt x="2" y="40"/>
                    <a:pt x="5" y="42"/>
                    <a:pt x="9" y="42"/>
                  </a:cubicBezTo>
                  <a:cubicBezTo>
                    <a:pt x="15" y="43"/>
                    <a:pt x="23" y="43"/>
                    <a:pt x="30" y="40"/>
                  </a:cubicBezTo>
                  <a:cubicBezTo>
                    <a:pt x="37" y="37"/>
                    <a:pt x="42" y="35"/>
                    <a:pt x="50" y="27"/>
                  </a:cubicBezTo>
                  <a:cubicBezTo>
                    <a:pt x="57" y="20"/>
                    <a:pt x="63" y="8"/>
                    <a:pt x="63" y="8"/>
                  </a:cubicBezTo>
                  <a:cubicBezTo>
                    <a:pt x="63" y="8"/>
                    <a:pt x="58" y="6"/>
                    <a:pt x="56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1053"/>
            <p:cNvSpPr>
              <a:spLocks/>
            </p:cNvSpPr>
            <p:nvPr/>
          </p:nvSpPr>
          <p:spPr bwMode="auto">
            <a:xfrm>
              <a:off x="7767638" y="2441576"/>
              <a:ext cx="762000" cy="1184275"/>
            </a:xfrm>
            <a:custGeom>
              <a:avLst/>
              <a:gdLst>
                <a:gd name="T0" fmla="*/ 574842 w 57"/>
                <a:gd name="T1" fmla="*/ 1011291 h 89"/>
                <a:gd name="T2" fmla="*/ 721895 w 57"/>
                <a:gd name="T3" fmla="*/ 558871 h 89"/>
                <a:gd name="T4" fmla="*/ 735263 w 57"/>
                <a:gd name="T5" fmla="*/ 146371 h 89"/>
                <a:gd name="T6" fmla="*/ 548105 w 57"/>
                <a:gd name="T7" fmla="*/ 66532 h 89"/>
                <a:gd name="T8" fmla="*/ 387684 w 57"/>
                <a:gd name="T9" fmla="*/ 13306 h 89"/>
                <a:gd name="T10" fmla="*/ 267368 w 57"/>
                <a:gd name="T11" fmla="*/ 79839 h 89"/>
                <a:gd name="T12" fmla="*/ 93579 w 57"/>
                <a:gd name="T13" fmla="*/ 452420 h 89"/>
                <a:gd name="T14" fmla="*/ 13368 w 57"/>
                <a:gd name="T15" fmla="*/ 1064517 h 89"/>
                <a:gd name="T16" fmla="*/ 574842 w 57"/>
                <a:gd name="T17" fmla="*/ 1011291 h 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89">
                  <a:moveTo>
                    <a:pt x="43" y="76"/>
                  </a:moveTo>
                  <a:cubicBezTo>
                    <a:pt x="48" y="70"/>
                    <a:pt x="50" y="58"/>
                    <a:pt x="54" y="42"/>
                  </a:cubicBezTo>
                  <a:cubicBezTo>
                    <a:pt x="57" y="31"/>
                    <a:pt x="57" y="11"/>
                    <a:pt x="55" y="11"/>
                  </a:cubicBezTo>
                  <a:cubicBezTo>
                    <a:pt x="54" y="11"/>
                    <a:pt x="49" y="8"/>
                    <a:pt x="41" y="5"/>
                  </a:cubicBezTo>
                  <a:cubicBezTo>
                    <a:pt x="37" y="3"/>
                    <a:pt x="33" y="2"/>
                    <a:pt x="29" y="1"/>
                  </a:cubicBezTo>
                  <a:cubicBezTo>
                    <a:pt x="25" y="0"/>
                    <a:pt x="21" y="2"/>
                    <a:pt x="20" y="6"/>
                  </a:cubicBezTo>
                  <a:cubicBezTo>
                    <a:pt x="16" y="13"/>
                    <a:pt x="10" y="24"/>
                    <a:pt x="7" y="34"/>
                  </a:cubicBezTo>
                  <a:cubicBezTo>
                    <a:pt x="1" y="48"/>
                    <a:pt x="0" y="71"/>
                    <a:pt x="1" y="80"/>
                  </a:cubicBezTo>
                  <a:cubicBezTo>
                    <a:pt x="2" y="89"/>
                    <a:pt x="35" y="83"/>
                    <a:pt x="4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1054"/>
            <p:cNvSpPr>
              <a:spLocks/>
            </p:cNvSpPr>
            <p:nvPr/>
          </p:nvSpPr>
          <p:spPr bwMode="auto">
            <a:xfrm>
              <a:off x="7927975" y="2627313"/>
              <a:ext cx="561975" cy="785813"/>
            </a:xfrm>
            <a:custGeom>
              <a:avLst/>
              <a:gdLst>
                <a:gd name="T0" fmla="*/ 187325 w 42"/>
                <a:gd name="T1" fmla="*/ 53275 h 59"/>
                <a:gd name="T2" fmla="*/ 160564 w 42"/>
                <a:gd name="T3" fmla="*/ 559392 h 59"/>
                <a:gd name="T4" fmla="*/ 428171 w 42"/>
                <a:gd name="T5" fmla="*/ 772494 h 59"/>
                <a:gd name="T6" fmla="*/ 481693 w 42"/>
                <a:gd name="T7" fmla="*/ 426204 h 59"/>
                <a:gd name="T8" fmla="*/ 428171 w 42"/>
                <a:gd name="T9" fmla="*/ 39957 h 59"/>
                <a:gd name="T10" fmla="*/ 187325 w 42"/>
                <a:gd name="T11" fmla="*/ 53275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9">
                  <a:moveTo>
                    <a:pt x="14" y="4"/>
                  </a:moveTo>
                  <a:cubicBezTo>
                    <a:pt x="14" y="4"/>
                    <a:pt x="0" y="13"/>
                    <a:pt x="12" y="42"/>
                  </a:cubicBezTo>
                  <a:cubicBezTo>
                    <a:pt x="17" y="52"/>
                    <a:pt x="30" y="59"/>
                    <a:pt x="32" y="58"/>
                  </a:cubicBezTo>
                  <a:cubicBezTo>
                    <a:pt x="34" y="57"/>
                    <a:pt x="42" y="51"/>
                    <a:pt x="36" y="32"/>
                  </a:cubicBezTo>
                  <a:cubicBezTo>
                    <a:pt x="35" y="27"/>
                    <a:pt x="40" y="6"/>
                    <a:pt x="32" y="3"/>
                  </a:cubicBezTo>
                  <a:cubicBezTo>
                    <a:pt x="24" y="0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5" name="Freeform 1055"/>
            <p:cNvSpPr>
              <a:spLocks/>
            </p:cNvSpPr>
            <p:nvPr/>
          </p:nvSpPr>
          <p:spPr bwMode="auto">
            <a:xfrm>
              <a:off x="7767638" y="2427288"/>
              <a:ext cx="722312" cy="1011238"/>
            </a:xfrm>
            <a:custGeom>
              <a:avLst/>
              <a:gdLst>
                <a:gd name="T0" fmla="*/ 0 w 54"/>
                <a:gd name="T1" fmla="*/ 958015 h 76"/>
                <a:gd name="T2" fmla="*/ 40128 w 54"/>
                <a:gd name="T3" fmla="*/ 997932 h 76"/>
                <a:gd name="T4" fmla="*/ 173890 w 54"/>
                <a:gd name="T5" fmla="*/ 758429 h 76"/>
                <a:gd name="T6" fmla="*/ 307651 w 54"/>
                <a:gd name="T7" fmla="*/ 266115 h 76"/>
                <a:gd name="T8" fmla="*/ 414661 w 54"/>
                <a:gd name="T9" fmla="*/ 172975 h 76"/>
                <a:gd name="T10" fmla="*/ 561798 w 54"/>
                <a:gd name="T11" fmla="*/ 186281 h 76"/>
                <a:gd name="T12" fmla="*/ 695560 w 54"/>
                <a:gd name="T13" fmla="*/ 252810 h 76"/>
                <a:gd name="T14" fmla="*/ 722312 w 54"/>
                <a:gd name="T15" fmla="*/ 226198 h 76"/>
                <a:gd name="T16" fmla="*/ 695560 w 54"/>
                <a:gd name="T17" fmla="*/ 172975 h 76"/>
                <a:gd name="T18" fmla="*/ 401284 w 54"/>
                <a:gd name="T19" fmla="*/ 13306 h 76"/>
                <a:gd name="T20" fmla="*/ 307651 w 54"/>
                <a:gd name="T21" fmla="*/ 53223 h 76"/>
                <a:gd name="T22" fmla="*/ 0 w 54"/>
                <a:gd name="T23" fmla="*/ 958015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76">
                  <a:moveTo>
                    <a:pt x="0" y="72"/>
                  </a:moveTo>
                  <a:cubicBezTo>
                    <a:pt x="1" y="73"/>
                    <a:pt x="2" y="75"/>
                    <a:pt x="3" y="75"/>
                  </a:cubicBezTo>
                  <a:cubicBezTo>
                    <a:pt x="4" y="76"/>
                    <a:pt x="11" y="64"/>
                    <a:pt x="13" y="57"/>
                  </a:cubicBezTo>
                  <a:cubicBezTo>
                    <a:pt x="15" y="50"/>
                    <a:pt x="20" y="24"/>
                    <a:pt x="23" y="20"/>
                  </a:cubicBezTo>
                  <a:cubicBezTo>
                    <a:pt x="25" y="16"/>
                    <a:pt x="28" y="13"/>
                    <a:pt x="31" y="13"/>
                  </a:cubicBezTo>
                  <a:cubicBezTo>
                    <a:pt x="32" y="12"/>
                    <a:pt x="37" y="13"/>
                    <a:pt x="42" y="14"/>
                  </a:cubicBezTo>
                  <a:cubicBezTo>
                    <a:pt x="47" y="15"/>
                    <a:pt x="52" y="18"/>
                    <a:pt x="52" y="19"/>
                  </a:cubicBezTo>
                  <a:cubicBezTo>
                    <a:pt x="53" y="19"/>
                    <a:pt x="54" y="18"/>
                    <a:pt x="54" y="17"/>
                  </a:cubicBezTo>
                  <a:cubicBezTo>
                    <a:pt x="54" y="16"/>
                    <a:pt x="53" y="14"/>
                    <a:pt x="52" y="13"/>
                  </a:cubicBezTo>
                  <a:cubicBezTo>
                    <a:pt x="51" y="12"/>
                    <a:pt x="37" y="5"/>
                    <a:pt x="30" y="1"/>
                  </a:cubicBezTo>
                  <a:cubicBezTo>
                    <a:pt x="27" y="0"/>
                    <a:pt x="24" y="1"/>
                    <a:pt x="23" y="4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6" name="Freeform 1056"/>
            <p:cNvSpPr>
              <a:spLocks/>
            </p:cNvSpPr>
            <p:nvPr/>
          </p:nvSpPr>
          <p:spPr bwMode="auto">
            <a:xfrm>
              <a:off x="8061325" y="1935163"/>
              <a:ext cx="695325" cy="679450"/>
            </a:xfrm>
            <a:custGeom>
              <a:avLst/>
              <a:gdLst>
                <a:gd name="T0" fmla="*/ 695325 w 52"/>
                <a:gd name="T1" fmla="*/ 346386 h 51"/>
                <a:gd name="T2" fmla="*/ 334291 w 52"/>
                <a:gd name="T3" fmla="*/ 679450 h 51"/>
                <a:gd name="T4" fmla="*/ 13372 w 52"/>
                <a:gd name="T5" fmla="*/ 319741 h 51"/>
                <a:gd name="T6" fmla="*/ 361034 w 52"/>
                <a:gd name="T7" fmla="*/ 0 h 51"/>
                <a:gd name="T8" fmla="*/ 695325 w 52"/>
                <a:gd name="T9" fmla="*/ 346386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26"/>
                  </a:moveTo>
                  <a:cubicBezTo>
                    <a:pt x="51" y="40"/>
                    <a:pt x="39" y="51"/>
                    <a:pt x="25" y="51"/>
                  </a:cubicBezTo>
                  <a:cubicBezTo>
                    <a:pt x="11" y="50"/>
                    <a:pt x="0" y="38"/>
                    <a:pt x="1" y="24"/>
                  </a:cubicBezTo>
                  <a:cubicBezTo>
                    <a:pt x="2" y="10"/>
                    <a:pt x="13" y="0"/>
                    <a:pt x="27" y="0"/>
                  </a:cubicBezTo>
                  <a:cubicBezTo>
                    <a:pt x="41" y="1"/>
                    <a:pt x="52" y="12"/>
                    <a:pt x="5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1057"/>
            <p:cNvSpPr>
              <a:spLocks/>
            </p:cNvSpPr>
            <p:nvPr/>
          </p:nvSpPr>
          <p:spPr bwMode="auto">
            <a:xfrm>
              <a:off x="8074025" y="2135188"/>
              <a:ext cx="682625" cy="479425"/>
            </a:xfrm>
            <a:custGeom>
              <a:avLst/>
              <a:gdLst>
                <a:gd name="T0" fmla="*/ 655855 w 51"/>
                <a:gd name="T1" fmla="*/ 0 h 36"/>
                <a:gd name="T2" fmla="*/ 655855 w 51"/>
                <a:gd name="T3" fmla="*/ 26635 h 36"/>
                <a:gd name="T4" fmla="*/ 294466 w 51"/>
                <a:gd name="T5" fmla="*/ 346251 h 36"/>
                <a:gd name="T6" fmla="*/ 0 w 51"/>
                <a:gd name="T7" fmla="*/ 146491 h 36"/>
                <a:gd name="T8" fmla="*/ 321235 w 51"/>
                <a:gd name="T9" fmla="*/ 479425 h 36"/>
                <a:gd name="T10" fmla="*/ 682625 w 51"/>
                <a:gd name="T11" fmla="*/ 146491 h 36"/>
                <a:gd name="T12" fmla="*/ 655855 w 5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36">
                  <a:moveTo>
                    <a:pt x="49" y="0"/>
                  </a:moveTo>
                  <a:cubicBezTo>
                    <a:pt x="49" y="1"/>
                    <a:pt x="49" y="2"/>
                    <a:pt x="49" y="2"/>
                  </a:cubicBezTo>
                  <a:cubicBezTo>
                    <a:pt x="48" y="16"/>
                    <a:pt x="36" y="27"/>
                    <a:pt x="22" y="26"/>
                  </a:cubicBezTo>
                  <a:cubicBezTo>
                    <a:pt x="12" y="26"/>
                    <a:pt x="4" y="20"/>
                    <a:pt x="0" y="11"/>
                  </a:cubicBezTo>
                  <a:cubicBezTo>
                    <a:pt x="0" y="24"/>
                    <a:pt x="11" y="35"/>
                    <a:pt x="24" y="36"/>
                  </a:cubicBezTo>
                  <a:cubicBezTo>
                    <a:pt x="38" y="36"/>
                    <a:pt x="50" y="25"/>
                    <a:pt x="51" y="11"/>
                  </a:cubicBezTo>
                  <a:cubicBezTo>
                    <a:pt x="51" y="7"/>
                    <a:pt x="50" y="4"/>
                    <a:pt x="4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8" name="Freeform 1058"/>
            <p:cNvSpPr>
              <a:spLocks/>
            </p:cNvSpPr>
            <p:nvPr/>
          </p:nvSpPr>
          <p:spPr bwMode="auto">
            <a:xfrm>
              <a:off x="8408988" y="2054226"/>
              <a:ext cx="347662" cy="560388"/>
            </a:xfrm>
            <a:custGeom>
              <a:avLst/>
              <a:gdLst>
                <a:gd name="T0" fmla="*/ 267432 w 26"/>
                <a:gd name="T1" fmla="*/ 0 h 42"/>
                <a:gd name="T2" fmla="*/ 80230 w 26"/>
                <a:gd name="T3" fmla="*/ 173453 h 42"/>
                <a:gd name="T4" fmla="*/ 40115 w 26"/>
                <a:gd name="T5" fmla="*/ 560388 h 42"/>
                <a:gd name="T6" fmla="*/ 347662 w 26"/>
                <a:gd name="T7" fmla="*/ 240166 h 42"/>
                <a:gd name="T8" fmla="*/ 267432 w 26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42">
                  <a:moveTo>
                    <a:pt x="20" y="0"/>
                  </a:moveTo>
                  <a:cubicBezTo>
                    <a:pt x="16" y="2"/>
                    <a:pt x="10" y="5"/>
                    <a:pt x="6" y="13"/>
                  </a:cubicBezTo>
                  <a:cubicBezTo>
                    <a:pt x="0" y="23"/>
                    <a:pt x="2" y="37"/>
                    <a:pt x="3" y="42"/>
                  </a:cubicBezTo>
                  <a:cubicBezTo>
                    <a:pt x="16" y="40"/>
                    <a:pt x="25" y="30"/>
                    <a:pt x="26" y="18"/>
                  </a:cubicBezTo>
                  <a:cubicBezTo>
                    <a:pt x="26" y="11"/>
                    <a:pt x="24" y="5"/>
                    <a:pt x="20" y="0"/>
                  </a:cubicBez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9" name="Freeform 1059"/>
            <p:cNvSpPr>
              <a:spLocks/>
            </p:cNvSpPr>
            <p:nvPr/>
          </p:nvSpPr>
          <p:spPr bwMode="auto">
            <a:xfrm>
              <a:off x="8408988" y="2054226"/>
              <a:ext cx="266700" cy="560388"/>
            </a:xfrm>
            <a:custGeom>
              <a:avLst/>
              <a:gdLst>
                <a:gd name="T0" fmla="*/ 133350 w 20"/>
                <a:gd name="T1" fmla="*/ 186796 h 42"/>
                <a:gd name="T2" fmla="*/ 266700 w 20"/>
                <a:gd name="T3" fmla="*/ 13343 h 42"/>
                <a:gd name="T4" fmla="*/ 266700 w 20"/>
                <a:gd name="T5" fmla="*/ 0 h 42"/>
                <a:gd name="T6" fmla="*/ 80010 w 20"/>
                <a:gd name="T7" fmla="*/ 173453 h 42"/>
                <a:gd name="T8" fmla="*/ 40005 w 20"/>
                <a:gd name="T9" fmla="*/ 560388 h 42"/>
                <a:gd name="T10" fmla="*/ 146685 w 20"/>
                <a:gd name="T11" fmla="*/ 533703 h 42"/>
                <a:gd name="T12" fmla="*/ 133350 w 20"/>
                <a:gd name="T13" fmla="*/ 18679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42">
                  <a:moveTo>
                    <a:pt x="10" y="14"/>
                  </a:moveTo>
                  <a:cubicBezTo>
                    <a:pt x="13" y="7"/>
                    <a:pt x="17" y="3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2"/>
                    <a:pt x="10" y="5"/>
                    <a:pt x="6" y="13"/>
                  </a:cubicBezTo>
                  <a:cubicBezTo>
                    <a:pt x="0" y="23"/>
                    <a:pt x="2" y="37"/>
                    <a:pt x="3" y="42"/>
                  </a:cubicBezTo>
                  <a:cubicBezTo>
                    <a:pt x="6" y="41"/>
                    <a:pt x="8" y="41"/>
                    <a:pt x="11" y="40"/>
                  </a:cubicBezTo>
                  <a:cubicBezTo>
                    <a:pt x="9" y="33"/>
                    <a:pt x="7" y="23"/>
                    <a:pt x="10" y="14"/>
                  </a:cubicBez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1060"/>
            <p:cNvSpPr>
              <a:spLocks/>
            </p:cNvSpPr>
            <p:nvPr/>
          </p:nvSpPr>
          <p:spPr bwMode="auto">
            <a:xfrm>
              <a:off x="7339013" y="2081213"/>
              <a:ext cx="815975" cy="1384300"/>
            </a:xfrm>
            <a:custGeom>
              <a:avLst/>
              <a:gdLst>
                <a:gd name="T0" fmla="*/ 40130 w 61"/>
                <a:gd name="T1" fmla="*/ 1197952 h 104"/>
                <a:gd name="T2" fmla="*/ 468182 w 61"/>
                <a:gd name="T3" fmla="*/ 1344368 h 104"/>
                <a:gd name="T4" fmla="*/ 735715 w 61"/>
                <a:gd name="T5" fmla="*/ 505802 h 104"/>
                <a:gd name="T6" fmla="*/ 722339 w 61"/>
                <a:gd name="T7" fmla="*/ 412628 h 104"/>
                <a:gd name="T8" fmla="*/ 628702 w 61"/>
                <a:gd name="T9" fmla="*/ 26621 h 104"/>
                <a:gd name="T10" fmla="*/ 441429 w 61"/>
                <a:gd name="T11" fmla="*/ 146416 h 104"/>
                <a:gd name="T12" fmla="*/ 387923 w 61"/>
                <a:gd name="T13" fmla="*/ 306143 h 104"/>
                <a:gd name="T14" fmla="*/ 240780 w 61"/>
                <a:gd name="T15" fmla="*/ 412628 h 104"/>
                <a:gd name="T16" fmla="*/ 40130 w 61"/>
                <a:gd name="T17" fmla="*/ 1024914 h 104"/>
                <a:gd name="T18" fmla="*/ 40130 w 61"/>
                <a:gd name="T19" fmla="*/ 119795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104">
                  <a:moveTo>
                    <a:pt x="3" y="90"/>
                  </a:moveTo>
                  <a:cubicBezTo>
                    <a:pt x="3" y="90"/>
                    <a:pt x="34" y="104"/>
                    <a:pt x="35" y="101"/>
                  </a:cubicBezTo>
                  <a:cubicBezTo>
                    <a:pt x="35" y="99"/>
                    <a:pt x="51" y="53"/>
                    <a:pt x="55" y="38"/>
                  </a:cubicBezTo>
                  <a:cubicBezTo>
                    <a:pt x="56" y="36"/>
                    <a:pt x="55" y="33"/>
                    <a:pt x="54" y="31"/>
                  </a:cubicBezTo>
                  <a:cubicBezTo>
                    <a:pt x="50" y="21"/>
                    <a:pt x="61" y="5"/>
                    <a:pt x="47" y="2"/>
                  </a:cubicBezTo>
                  <a:cubicBezTo>
                    <a:pt x="36" y="0"/>
                    <a:pt x="35" y="7"/>
                    <a:pt x="33" y="11"/>
                  </a:cubicBezTo>
                  <a:cubicBezTo>
                    <a:pt x="31" y="16"/>
                    <a:pt x="29" y="23"/>
                    <a:pt x="29" y="23"/>
                  </a:cubicBezTo>
                  <a:cubicBezTo>
                    <a:pt x="29" y="23"/>
                    <a:pt x="25" y="22"/>
                    <a:pt x="18" y="31"/>
                  </a:cubicBezTo>
                  <a:cubicBezTo>
                    <a:pt x="11" y="41"/>
                    <a:pt x="6" y="68"/>
                    <a:pt x="3" y="77"/>
                  </a:cubicBezTo>
                  <a:cubicBezTo>
                    <a:pt x="0" y="85"/>
                    <a:pt x="0" y="89"/>
                    <a:pt x="3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1" name="Freeform 1061"/>
            <p:cNvSpPr>
              <a:spLocks/>
            </p:cNvSpPr>
            <p:nvPr/>
          </p:nvSpPr>
          <p:spPr bwMode="auto">
            <a:xfrm>
              <a:off x="7339013" y="2108201"/>
              <a:ext cx="815975" cy="1357313"/>
            </a:xfrm>
            <a:custGeom>
              <a:avLst/>
              <a:gdLst>
                <a:gd name="T0" fmla="*/ 722339 w 61"/>
                <a:gd name="T1" fmla="*/ 385903 h 102"/>
                <a:gd name="T2" fmla="*/ 642079 w 61"/>
                <a:gd name="T3" fmla="*/ 0 h 102"/>
                <a:gd name="T4" fmla="*/ 642079 w 61"/>
                <a:gd name="T5" fmla="*/ 226219 h 102"/>
                <a:gd name="T6" fmla="*/ 655455 w 61"/>
                <a:gd name="T7" fmla="*/ 319368 h 102"/>
                <a:gd name="T8" fmla="*/ 374546 w 61"/>
                <a:gd name="T9" fmla="*/ 1157708 h 102"/>
                <a:gd name="T10" fmla="*/ 26753 w 61"/>
                <a:gd name="T11" fmla="*/ 1037945 h 102"/>
                <a:gd name="T12" fmla="*/ 40130 w 61"/>
                <a:gd name="T13" fmla="*/ 1171015 h 102"/>
                <a:gd name="T14" fmla="*/ 468182 w 61"/>
                <a:gd name="T15" fmla="*/ 1317392 h 102"/>
                <a:gd name="T16" fmla="*/ 735715 w 61"/>
                <a:gd name="T17" fmla="*/ 479052 h 102"/>
                <a:gd name="T18" fmla="*/ 722339 w 61"/>
                <a:gd name="T19" fmla="*/ 385903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102">
                  <a:moveTo>
                    <a:pt x="54" y="29"/>
                  </a:moveTo>
                  <a:cubicBezTo>
                    <a:pt x="50" y="19"/>
                    <a:pt x="61" y="3"/>
                    <a:pt x="48" y="0"/>
                  </a:cubicBezTo>
                  <a:cubicBezTo>
                    <a:pt x="47" y="6"/>
                    <a:pt x="46" y="12"/>
                    <a:pt x="48" y="17"/>
                  </a:cubicBezTo>
                  <a:cubicBezTo>
                    <a:pt x="49" y="19"/>
                    <a:pt x="49" y="22"/>
                    <a:pt x="49" y="24"/>
                  </a:cubicBezTo>
                  <a:cubicBezTo>
                    <a:pt x="45" y="39"/>
                    <a:pt x="28" y="85"/>
                    <a:pt x="28" y="87"/>
                  </a:cubicBezTo>
                  <a:cubicBezTo>
                    <a:pt x="28" y="89"/>
                    <a:pt x="11" y="82"/>
                    <a:pt x="2" y="78"/>
                  </a:cubicBezTo>
                  <a:cubicBezTo>
                    <a:pt x="0" y="84"/>
                    <a:pt x="0" y="87"/>
                    <a:pt x="3" y="88"/>
                  </a:cubicBezTo>
                  <a:cubicBezTo>
                    <a:pt x="3" y="88"/>
                    <a:pt x="34" y="102"/>
                    <a:pt x="35" y="99"/>
                  </a:cubicBezTo>
                  <a:cubicBezTo>
                    <a:pt x="35" y="97"/>
                    <a:pt x="51" y="51"/>
                    <a:pt x="55" y="36"/>
                  </a:cubicBezTo>
                  <a:cubicBezTo>
                    <a:pt x="56" y="34"/>
                    <a:pt x="55" y="31"/>
                    <a:pt x="54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2" name="Freeform 1062"/>
            <p:cNvSpPr>
              <a:spLocks/>
            </p:cNvSpPr>
            <p:nvPr/>
          </p:nvSpPr>
          <p:spPr bwMode="auto">
            <a:xfrm>
              <a:off x="8421688" y="3346451"/>
              <a:ext cx="295275" cy="265113"/>
            </a:xfrm>
            <a:custGeom>
              <a:avLst/>
              <a:gdLst>
                <a:gd name="T0" fmla="*/ 134216 w 22"/>
                <a:gd name="T1" fmla="*/ 13256 h 20"/>
                <a:gd name="T2" fmla="*/ 214745 w 22"/>
                <a:gd name="T3" fmla="*/ 39767 h 20"/>
                <a:gd name="T4" fmla="*/ 268432 w 22"/>
                <a:gd name="T5" fmla="*/ 172323 h 20"/>
                <a:gd name="T6" fmla="*/ 134216 w 22"/>
                <a:gd name="T7" fmla="*/ 251857 h 20"/>
                <a:gd name="T8" fmla="*/ 26843 w 22"/>
                <a:gd name="T9" fmla="*/ 185579 h 20"/>
                <a:gd name="T10" fmla="*/ 13422 w 22"/>
                <a:gd name="T11" fmla="*/ 159068 h 20"/>
                <a:gd name="T12" fmla="*/ 40265 w 22"/>
                <a:gd name="T13" fmla="*/ 39767 h 20"/>
                <a:gd name="T14" fmla="*/ 134216 w 22"/>
                <a:gd name="T15" fmla="*/ 13256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" h="20">
                  <a:moveTo>
                    <a:pt x="10" y="1"/>
                  </a:moveTo>
                  <a:cubicBezTo>
                    <a:pt x="10" y="1"/>
                    <a:pt x="13" y="1"/>
                    <a:pt x="16" y="3"/>
                  </a:cubicBezTo>
                  <a:cubicBezTo>
                    <a:pt x="19" y="5"/>
                    <a:pt x="22" y="8"/>
                    <a:pt x="20" y="13"/>
                  </a:cubicBezTo>
                  <a:cubicBezTo>
                    <a:pt x="17" y="18"/>
                    <a:pt x="15" y="20"/>
                    <a:pt x="10" y="19"/>
                  </a:cubicBezTo>
                  <a:cubicBezTo>
                    <a:pt x="5" y="17"/>
                    <a:pt x="3" y="15"/>
                    <a:pt x="2" y="14"/>
                  </a:cubicBezTo>
                  <a:cubicBezTo>
                    <a:pt x="1" y="14"/>
                    <a:pt x="1" y="12"/>
                    <a:pt x="1" y="12"/>
                  </a:cubicBezTo>
                  <a:cubicBezTo>
                    <a:pt x="1" y="12"/>
                    <a:pt x="0" y="5"/>
                    <a:pt x="3" y="3"/>
                  </a:cubicBezTo>
                  <a:cubicBezTo>
                    <a:pt x="6" y="0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3" name="Freeform 1063"/>
            <p:cNvSpPr>
              <a:spLocks/>
            </p:cNvSpPr>
            <p:nvPr/>
          </p:nvSpPr>
          <p:spPr bwMode="auto">
            <a:xfrm>
              <a:off x="8435975" y="3413126"/>
              <a:ext cx="266700" cy="198438"/>
            </a:xfrm>
            <a:custGeom>
              <a:avLst/>
              <a:gdLst>
                <a:gd name="T0" fmla="*/ 240030 w 20"/>
                <a:gd name="T1" fmla="*/ 0 h 15"/>
                <a:gd name="T2" fmla="*/ 226695 w 20"/>
                <a:gd name="T3" fmla="*/ 39688 h 15"/>
                <a:gd name="T4" fmla="*/ 93345 w 20"/>
                <a:gd name="T5" fmla="*/ 119063 h 15"/>
                <a:gd name="T6" fmla="*/ 0 w 20"/>
                <a:gd name="T7" fmla="*/ 66146 h 15"/>
                <a:gd name="T8" fmla="*/ 0 w 20"/>
                <a:gd name="T9" fmla="*/ 92604 h 15"/>
                <a:gd name="T10" fmla="*/ 13335 w 20"/>
                <a:gd name="T11" fmla="*/ 119063 h 15"/>
                <a:gd name="T12" fmla="*/ 120015 w 20"/>
                <a:gd name="T13" fmla="*/ 185209 h 15"/>
                <a:gd name="T14" fmla="*/ 253365 w 20"/>
                <a:gd name="T15" fmla="*/ 105834 h 15"/>
                <a:gd name="T16" fmla="*/ 240030 w 2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5">
                  <a:moveTo>
                    <a:pt x="18" y="0"/>
                  </a:moveTo>
                  <a:cubicBezTo>
                    <a:pt x="18" y="1"/>
                    <a:pt x="18" y="2"/>
                    <a:pt x="17" y="3"/>
                  </a:cubicBezTo>
                  <a:cubicBezTo>
                    <a:pt x="15" y="8"/>
                    <a:pt x="12" y="10"/>
                    <a:pt x="7" y="9"/>
                  </a:cubicBezTo>
                  <a:cubicBezTo>
                    <a:pt x="3" y="7"/>
                    <a:pt x="1" y="6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" y="10"/>
                    <a:pt x="4" y="12"/>
                    <a:pt x="9" y="14"/>
                  </a:cubicBezTo>
                  <a:cubicBezTo>
                    <a:pt x="14" y="15"/>
                    <a:pt x="16" y="13"/>
                    <a:pt x="19" y="8"/>
                  </a:cubicBezTo>
                  <a:cubicBezTo>
                    <a:pt x="20" y="5"/>
                    <a:pt x="20" y="2"/>
                    <a:pt x="1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1064"/>
            <p:cNvSpPr>
              <a:spLocks/>
            </p:cNvSpPr>
            <p:nvPr/>
          </p:nvSpPr>
          <p:spPr bwMode="auto">
            <a:xfrm>
              <a:off x="8048625" y="2587626"/>
              <a:ext cx="508000" cy="917575"/>
            </a:xfrm>
            <a:custGeom>
              <a:avLst/>
              <a:gdLst>
                <a:gd name="T0" fmla="*/ 280737 w 38"/>
                <a:gd name="T1" fmla="*/ 39895 h 69"/>
                <a:gd name="T2" fmla="*/ 307474 w 38"/>
                <a:gd name="T3" fmla="*/ 79789 h 69"/>
                <a:gd name="T4" fmla="*/ 334211 w 38"/>
                <a:gd name="T5" fmla="*/ 265964 h 69"/>
                <a:gd name="T6" fmla="*/ 320842 w 38"/>
                <a:gd name="T7" fmla="*/ 438840 h 69"/>
                <a:gd name="T8" fmla="*/ 401053 w 38"/>
                <a:gd name="T9" fmla="*/ 571822 h 69"/>
                <a:gd name="T10" fmla="*/ 508000 w 38"/>
                <a:gd name="T11" fmla="*/ 771295 h 69"/>
                <a:gd name="T12" fmla="*/ 441158 w 38"/>
                <a:gd name="T13" fmla="*/ 824488 h 69"/>
                <a:gd name="T14" fmla="*/ 387684 w 38"/>
                <a:gd name="T15" fmla="*/ 917575 h 69"/>
                <a:gd name="T16" fmla="*/ 160421 w 38"/>
                <a:gd name="T17" fmla="*/ 704804 h 69"/>
                <a:gd name="T18" fmla="*/ 26737 w 38"/>
                <a:gd name="T19" fmla="*/ 412244 h 69"/>
                <a:gd name="T20" fmla="*/ 40105 w 38"/>
                <a:gd name="T21" fmla="*/ 132982 h 69"/>
                <a:gd name="T22" fmla="*/ 280737 w 38"/>
                <a:gd name="T23" fmla="*/ 39895 h 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69">
                  <a:moveTo>
                    <a:pt x="21" y="3"/>
                  </a:moveTo>
                  <a:cubicBezTo>
                    <a:pt x="22" y="4"/>
                    <a:pt x="23" y="5"/>
                    <a:pt x="23" y="6"/>
                  </a:cubicBezTo>
                  <a:cubicBezTo>
                    <a:pt x="26" y="11"/>
                    <a:pt x="25" y="16"/>
                    <a:pt x="25" y="20"/>
                  </a:cubicBezTo>
                  <a:cubicBezTo>
                    <a:pt x="25" y="25"/>
                    <a:pt x="24" y="33"/>
                    <a:pt x="24" y="33"/>
                  </a:cubicBezTo>
                  <a:cubicBezTo>
                    <a:pt x="24" y="33"/>
                    <a:pt x="26" y="37"/>
                    <a:pt x="30" y="43"/>
                  </a:cubicBezTo>
                  <a:cubicBezTo>
                    <a:pt x="34" y="48"/>
                    <a:pt x="38" y="58"/>
                    <a:pt x="38" y="58"/>
                  </a:cubicBezTo>
                  <a:cubicBezTo>
                    <a:pt x="38" y="58"/>
                    <a:pt x="35" y="61"/>
                    <a:pt x="33" y="62"/>
                  </a:cubicBezTo>
                  <a:cubicBezTo>
                    <a:pt x="31" y="64"/>
                    <a:pt x="29" y="69"/>
                    <a:pt x="29" y="69"/>
                  </a:cubicBezTo>
                  <a:cubicBezTo>
                    <a:pt x="29" y="69"/>
                    <a:pt x="18" y="61"/>
                    <a:pt x="12" y="53"/>
                  </a:cubicBezTo>
                  <a:cubicBezTo>
                    <a:pt x="5" y="44"/>
                    <a:pt x="5" y="39"/>
                    <a:pt x="2" y="31"/>
                  </a:cubicBezTo>
                  <a:cubicBezTo>
                    <a:pt x="0" y="24"/>
                    <a:pt x="2" y="16"/>
                    <a:pt x="3" y="10"/>
                  </a:cubicBezTo>
                  <a:cubicBezTo>
                    <a:pt x="5" y="1"/>
                    <a:pt x="18" y="0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5" name="Freeform 1065"/>
            <p:cNvSpPr>
              <a:spLocks/>
            </p:cNvSpPr>
            <p:nvPr/>
          </p:nvSpPr>
          <p:spPr bwMode="auto">
            <a:xfrm>
              <a:off x="8342313" y="2681288"/>
              <a:ext cx="53975" cy="304800"/>
            </a:xfrm>
            <a:custGeom>
              <a:avLst/>
              <a:gdLst>
                <a:gd name="T0" fmla="*/ 26988 w 4"/>
                <a:gd name="T1" fmla="*/ 92765 h 23"/>
                <a:gd name="T2" fmla="*/ 13494 w 4"/>
                <a:gd name="T3" fmla="*/ 265043 h 23"/>
                <a:gd name="T4" fmla="*/ 26988 w 4"/>
                <a:gd name="T5" fmla="*/ 304800 h 23"/>
                <a:gd name="T6" fmla="*/ 40481 w 4"/>
                <a:gd name="T7" fmla="*/ 172278 h 23"/>
                <a:gd name="T8" fmla="*/ 26988 w 4"/>
                <a:gd name="T9" fmla="*/ 0 h 23"/>
                <a:gd name="T10" fmla="*/ 26988 w 4"/>
                <a:gd name="T11" fmla="*/ 92765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23">
                  <a:moveTo>
                    <a:pt x="2" y="7"/>
                  </a:moveTo>
                  <a:cubicBezTo>
                    <a:pt x="2" y="13"/>
                    <a:pt x="0" y="16"/>
                    <a:pt x="1" y="20"/>
                  </a:cubicBezTo>
                  <a:cubicBezTo>
                    <a:pt x="1" y="20"/>
                    <a:pt x="1" y="21"/>
                    <a:pt x="2" y="23"/>
                  </a:cubicBezTo>
                  <a:cubicBezTo>
                    <a:pt x="2" y="21"/>
                    <a:pt x="3" y="16"/>
                    <a:pt x="3" y="13"/>
                  </a:cubicBezTo>
                  <a:cubicBezTo>
                    <a:pt x="3" y="9"/>
                    <a:pt x="4" y="5"/>
                    <a:pt x="2" y="0"/>
                  </a:cubicBezTo>
                  <a:cubicBezTo>
                    <a:pt x="2" y="3"/>
                    <a:pt x="2" y="5"/>
                    <a:pt x="2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6" name="Freeform 1066"/>
            <p:cNvSpPr>
              <a:spLocks/>
            </p:cNvSpPr>
            <p:nvPr/>
          </p:nvSpPr>
          <p:spPr bwMode="auto">
            <a:xfrm>
              <a:off x="8088313" y="3027363"/>
              <a:ext cx="468312" cy="477838"/>
            </a:xfrm>
            <a:custGeom>
              <a:avLst/>
              <a:gdLst>
                <a:gd name="T0" fmla="*/ 441551 w 35"/>
                <a:gd name="T1" fmla="*/ 265466 h 36"/>
                <a:gd name="T2" fmla="*/ 374650 w 35"/>
                <a:gd name="T3" fmla="*/ 318559 h 36"/>
                <a:gd name="T4" fmla="*/ 307748 w 35"/>
                <a:gd name="T5" fmla="*/ 411472 h 36"/>
                <a:gd name="T6" fmla="*/ 107043 w 35"/>
                <a:gd name="T7" fmla="*/ 225646 h 36"/>
                <a:gd name="T8" fmla="*/ 0 w 35"/>
                <a:gd name="T9" fmla="*/ 0 h 36"/>
                <a:gd name="T10" fmla="*/ 120423 w 35"/>
                <a:gd name="T11" fmla="*/ 265466 h 36"/>
                <a:gd name="T12" fmla="*/ 347889 w 35"/>
                <a:gd name="T13" fmla="*/ 477838 h 36"/>
                <a:gd name="T14" fmla="*/ 401410 w 35"/>
                <a:gd name="T15" fmla="*/ 384925 h 36"/>
                <a:gd name="T16" fmla="*/ 468312 w 35"/>
                <a:gd name="T17" fmla="*/ 331832 h 36"/>
                <a:gd name="T18" fmla="*/ 441551 w 35"/>
                <a:gd name="T19" fmla="*/ 26546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" h="36">
                  <a:moveTo>
                    <a:pt x="33" y="20"/>
                  </a:moveTo>
                  <a:cubicBezTo>
                    <a:pt x="32" y="20"/>
                    <a:pt x="29" y="22"/>
                    <a:pt x="28" y="24"/>
                  </a:cubicBezTo>
                  <a:cubicBezTo>
                    <a:pt x="27" y="25"/>
                    <a:pt x="23" y="31"/>
                    <a:pt x="23" y="31"/>
                  </a:cubicBezTo>
                  <a:cubicBezTo>
                    <a:pt x="23" y="31"/>
                    <a:pt x="14" y="24"/>
                    <a:pt x="8" y="17"/>
                  </a:cubicBezTo>
                  <a:cubicBezTo>
                    <a:pt x="3" y="11"/>
                    <a:pt x="1" y="4"/>
                    <a:pt x="0" y="0"/>
                  </a:cubicBezTo>
                  <a:cubicBezTo>
                    <a:pt x="2" y="7"/>
                    <a:pt x="3" y="12"/>
                    <a:pt x="9" y="20"/>
                  </a:cubicBezTo>
                  <a:cubicBezTo>
                    <a:pt x="15" y="28"/>
                    <a:pt x="26" y="36"/>
                    <a:pt x="26" y="36"/>
                  </a:cubicBezTo>
                  <a:cubicBezTo>
                    <a:pt x="26" y="36"/>
                    <a:pt x="28" y="31"/>
                    <a:pt x="30" y="29"/>
                  </a:cubicBezTo>
                  <a:cubicBezTo>
                    <a:pt x="32" y="28"/>
                    <a:pt x="35" y="25"/>
                    <a:pt x="35" y="25"/>
                  </a:cubicBezTo>
                  <a:cubicBezTo>
                    <a:pt x="35" y="25"/>
                    <a:pt x="34" y="23"/>
                    <a:pt x="33" y="2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86" name="文本框 1075"/>
          <p:cNvSpPr txBox="1">
            <a:spLocks noChangeArrowheads="1"/>
          </p:cNvSpPr>
          <p:nvPr/>
        </p:nvSpPr>
        <p:spPr bwMode="auto">
          <a:xfrm>
            <a:off x="5636983" y="2019300"/>
            <a:ext cx="539179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太空冒險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7" name="文本框 1076"/>
          <p:cNvSpPr txBox="1">
            <a:spLocks noChangeArrowheads="1"/>
          </p:cNvSpPr>
          <p:nvPr/>
        </p:nvSpPr>
        <p:spPr bwMode="auto">
          <a:xfrm>
            <a:off x="5636983" y="3033971"/>
            <a:ext cx="67794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TW" sz="5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TW" altLang="en-US" sz="5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z="5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Project Demo</a:t>
            </a:r>
            <a:endParaRPr lang="zh-CN" altLang="en-US" sz="5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9" name="文本框 1078"/>
          <p:cNvSpPr txBox="1">
            <a:spLocks noChangeArrowheads="1"/>
          </p:cNvSpPr>
          <p:nvPr/>
        </p:nvSpPr>
        <p:spPr bwMode="auto">
          <a:xfrm>
            <a:off x="5726113" y="4192588"/>
            <a:ext cx="5621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林祐靖、楊采璇、鄭以昀、吳筑筠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內容版面配置區 4">
            <a:extLst>
              <a:ext uri="{FF2B5EF4-FFF2-40B4-BE49-F238E27FC236}">
                <a16:creationId xmlns:a16="http://schemas.microsoft.com/office/drawing/2014/main" id="{D61CCEC7-8CB0-4A91-BE8F-BB2A1158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5" b="40220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A6B1486E-C826-41A1-A369-7B50F3EA2F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 r="-1" b="20580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042">
            <a:extLst>
              <a:ext uri="{FF2B5EF4-FFF2-40B4-BE49-F238E27FC236}">
                <a16:creationId xmlns:a16="http://schemas.microsoft.com/office/drawing/2014/main" id="{6B40307B-FFE2-4258-8DBB-EFF56486A8B7}"/>
              </a:ext>
            </a:extLst>
          </p:cNvPr>
          <p:cNvGrpSpPr>
            <a:grpSpLocks/>
          </p:cNvGrpSpPr>
          <p:nvPr/>
        </p:nvGrpSpPr>
        <p:grpSpPr bwMode="auto">
          <a:xfrm rot="1434660">
            <a:off x="483204" y="4672663"/>
            <a:ext cx="2058988" cy="1927225"/>
            <a:chOff x="6037263" y="-95250"/>
            <a:chExt cx="5881688" cy="5503863"/>
          </a:xfrm>
        </p:grpSpPr>
        <p:sp>
          <p:nvSpPr>
            <p:cNvPr id="8" name="Freeform 932">
              <a:extLst>
                <a:ext uri="{FF2B5EF4-FFF2-40B4-BE49-F238E27FC236}">
                  <a16:creationId xmlns:a16="http://schemas.microsoft.com/office/drawing/2014/main" id="{94347EA4-2A32-4C9B-AB79-5F593711B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9238" y="1741488"/>
              <a:ext cx="950913" cy="1077913"/>
            </a:xfrm>
            <a:custGeom>
              <a:avLst/>
              <a:gdLst>
                <a:gd name="T0" fmla="*/ 623919 w 253"/>
                <a:gd name="T1" fmla="*/ 0 h 287"/>
                <a:gd name="T2" fmla="*/ 229272 w 253"/>
                <a:gd name="T3" fmla="*/ 405626 h 287"/>
                <a:gd name="T4" fmla="*/ 7517 w 253"/>
                <a:gd name="T5" fmla="*/ 1036599 h 287"/>
                <a:gd name="T6" fmla="*/ 48861 w 253"/>
                <a:gd name="T7" fmla="*/ 1059134 h 287"/>
                <a:gd name="T8" fmla="*/ 642712 w 253"/>
                <a:gd name="T9" fmla="*/ 600927 h 287"/>
                <a:gd name="T10" fmla="*/ 623919 w 253"/>
                <a:gd name="T11" fmla="*/ 0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" h="287">
                  <a:moveTo>
                    <a:pt x="166" y="0"/>
                  </a:moveTo>
                  <a:cubicBezTo>
                    <a:pt x="166" y="0"/>
                    <a:pt x="115" y="14"/>
                    <a:pt x="61" y="108"/>
                  </a:cubicBezTo>
                  <a:cubicBezTo>
                    <a:pt x="39" y="148"/>
                    <a:pt x="13" y="237"/>
                    <a:pt x="2" y="276"/>
                  </a:cubicBezTo>
                  <a:cubicBezTo>
                    <a:pt x="0" y="283"/>
                    <a:pt x="8" y="287"/>
                    <a:pt x="13" y="282"/>
                  </a:cubicBezTo>
                  <a:cubicBezTo>
                    <a:pt x="47" y="244"/>
                    <a:pt x="126" y="153"/>
                    <a:pt x="171" y="160"/>
                  </a:cubicBezTo>
                  <a:cubicBezTo>
                    <a:pt x="253" y="174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33">
              <a:extLst>
                <a:ext uri="{FF2B5EF4-FFF2-40B4-BE49-F238E27FC236}">
                  <a16:creationId xmlns:a16="http://schemas.microsoft.com/office/drawing/2014/main" id="{471B8F58-7882-4016-A00F-6EE7C033E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0" y="1873250"/>
              <a:ext cx="766763" cy="1231900"/>
            </a:xfrm>
            <a:custGeom>
              <a:avLst/>
              <a:gdLst>
                <a:gd name="T0" fmla="*/ 575072 w 204"/>
                <a:gd name="T1" fmla="*/ 0 h 328"/>
                <a:gd name="T2" fmla="*/ 755487 w 204"/>
                <a:gd name="T3" fmla="*/ 540834 h 328"/>
                <a:gd name="T4" fmla="*/ 684073 w 204"/>
                <a:gd name="T5" fmla="*/ 1205609 h 328"/>
                <a:gd name="T6" fmla="*/ 635211 w 204"/>
                <a:gd name="T7" fmla="*/ 1209365 h 328"/>
                <a:gd name="T8" fmla="*/ 296933 w 204"/>
                <a:gd name="T9" fmla="*/ 537078 h 328"/>
                <a:gd name="T10" fmla="*/ 575072 w 204"/>
                <a:gd name="T11" fmla="*/ 0 h 3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328">
                  <a:moveTo>
                    <a:pt x="153" y="0"/>
                  </a:moveTo>
                  <a:cubicBezTo>
                    <a:pt x="153" y="0"/>
                    <a:pt x="193" y="35"/>
                    <a:pt x="201" y="144"/>
                  </a:cubicBezTo>
                  <a:cubicBezTo>
                    <a:pt x="204" y="190"/>
                    <a:pt x="189" y="281"/>
                    <a:pt x="182" y="321"/>
                  </a:cubicBezTo>
                  <a:cubicBezTo>
                    <a:pt x="181" y="328"/>
                    <a:pt x="171" y="328"/>
                    <a:pt x="169" y="322"/>
                  </a:cubicBezTo>
                  <a:cubicBezTo>
                    <a:pt x="155" y="273"/>
                    <a:pt x="123" y="156"/>
                    <a:pt x="79" y="143"/>
                  </a:cubicBezTo>
                  <a:cubicBezTo>
                    <a:pt x="0" y="121"/>
                    <a:pt x="153" y="0"/>
                    <a:pt x="153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934">
              <a:extLst>
                <a:ext uri="{FF2B5EF4-FFF2-40B4-BE49-F238E27FC236}">
                  <a16:creationId xmlns:a16="http://schemas.microsoft.com/office/drawing/2014/main" id="{8106D5B9-A8DD-4763-BF20-C78E8FFEC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935">
              <a:extLst>
                <a:ext uri="{FF2B5EF4-FFF2-40B4-BE49-F238E27FC236}">
                  <a16:creationId xmlns:a16="http://schemas.microsoft.com/office/drawing/2014/main" id="{D88E5763-5318-4801-AB72-330A5D8A0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936">
              <a:extLst>
                <a:ext uri="{FF2B5EF4-FFF2-40B4-BE49-F238E27FC236}">
                  <a16:creationId xmlns:a16="http://schemas.microsoft.com/office/drawing/2014/main" id="{6E7DDDD3-1786-4B40-8BF9-07CB90032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182563"/>
              <a:ext cx="1084263" cy="2160588"/>
            </a:xfrm>
            <a:custGeom>
              <a:avLst/>
              <a:gdLst>
                <a:gd name="T0" fmla="*/ 795376 w 289"/>
                <a:gd name="T1" fmla="*/ 2160588 h 575"/>
                <a:gd name="T2" fmla="*/ 900426 w 289"/>
                <a:gd name="T3" fmla="*/ 1792349 h 575"/>
                <a:gd name="T4" fmla="*/ 855405 w 289"/>
                <a:gd name="T5" fmla="*/ 52606 h 575"/>
                <a:gd name="T6" fmla="*/ 63780 w 289"/>
                <a:gd name="T7" fmla="*/ 1604471 h 575"/>
                <a:gd name="T8" fmla="*/ 0 w 289"/>
                <a:gd name="T9" fmla="*/ 1980226 h 575"/>
                <a:gd name="T10" fmla="*/ 795376 w 289"/>
                <a:gd name="T11" fmla="*/ 2160588 h 5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9" h="575">
                  <a:moveTo>
                    <a:pt x="212" y="575"/>
                  </a:moveTo>
                  <a:cubicBezTo>
                    <a:pt x="223" y="544"/>
                    <a:pt x="232" y="512"/>
                    <a:pt x="240" y="477"/>
                  </a:cubicBezTo>
                  <a:cubicBezTo>
                    <a:pt x="280" y="300"/>
                    <a:pt x="289" y="28"/>
                    <a:pt x="228" y="14"/>
                  </a:cubicBezTo>
                  <a:cubicBezTo>
                    <a:pt x="166" y="0"/>
                    <a:pt x="57" y="249"/>
                    <a:pt x="17" y="427"/>
                  </a:cubicBezTo>
                  <a:cubicBezTo>
                    <a:pt x="9" y="461"/>
                    <a:pt x="3" y="495"/>
                    <a:pt x="0" y="527"/>
                  </a:cubicBezTo>
                  <a:cubicBezTo>
                    <a:pt x="212" y="575"/>
                    <a:pt x="212" y="575"/>
                    <a:pt x="212" y="575"/>
                  </a:cubicBezTo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937">
              <a:extLst>
                <a:ext uri="{FF2B5EF4-FFF2-40B4-BE49-F238E27FC236}">
                  <a16:creationId xmlns:a16="http://schemas.microsoft.com/office/drawing/2014/main" id="{D7804B0B-0E97-4194-A2E5-9D8ED77A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2335213"/>
              <a:ext cx="717550" cy="209550"/>
            </a:xfrm>
            <a:custGeom>
              <a:avLst/>
              <a:gdLst>
                <a:gd name="T0" fmla="*/ 695009 w 191"/>
                <a:gd name="T1" fmla="*/ 209550 h 56"/>
                <a:gd name="T2" fmla="*/ 717550 w 191"/>
                <a:gd name="T3" fmla="*/ 160904 h 56"/>
                <a:gd name="T4" fmla="*/ 0 w 191"/>
                <a:gd name="T5" fmla="*/ 0 h 56"/>
                <a:gd name="T6" fmla="*/ 0 w 191"/>
                <a:gd name="T7" fmla="*/ 52388 h 56"/>
                <a:gd name="T8" fmla="*/ 695009 w 191"/>
                <a:gd name="T9" fmla="*/ 20955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56">
                  <a:moveTo>
                    <a:pt x="185" y="56"/>
                  </a:moveTo>
                  <a:cubicBezTo>
                    <a:pt x="187" y="52"/>
                    <a:pt x="189" y="48"/>
                    <a:pt x="191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85" y="56"/>
                    <a:pt x="185" y="56"/>
                    <a:pt x="185" y="56"/>
                  </a:cubicBezTo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938">
              <a:extLst>
                <a:ext uri="{FF2B5EF4-FFF2-40B4-BE49-F238E27FC236}">
                  <a16:creationId xmlns:a16="http://schemas.microsoft.com/office/drawing/2014/main" id="{E7FDE2AC-651D-44A5-ACE5-97A9F6F0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250" y="2432050"/>
              <a:ext cx="566738" cy="222250"/>
            </a:xfrm>
            <a:custGeom>
              <a:avLst/>
              <a:gdLst>
                <a:gd name="T0" fmla="*/ 502933 w 151"/>
                <a:gd name="T1" fmla="*/ 222250 h 59"/>
                <a:gd name="T2" fmla="*/ 566738 w 151"/>
                <a:gd name="T3" fmla="*/ 131843 h 59"/>
                <a:gd name="T4" fmla="*/ 0 w 151"/>
                <a:gd name="T5" fmla="*/ 0 h 59"/>
                <a:gd name="T6" fmla="*/ 22519 w 151"/>
                <a:gd name="T7" fmla="*/ 109242 h 59"/>
                <a:gd name="T8" fmla="*/ 502933 w 151"/>
                <a:gd name="T9" fmla="*/ 22225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59">
                  <a:moveTo>
                    <a:pt x="134" y="59"/>
                  </a:moveTo>
                  <a:cubicBezTo>
                    <a:pt x="140" y="51"/>
                    <a:pt x="146" y="43"/>
                    <a:pt x="151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3" y="20"/>
                    <a:pt x="6" y="29"/>
                  </a:cubicBezTo>
                  <a:cubicBezTo>
                    <a:pt x="134" y="59"/>
                    <a:pt x="134" y="59"/>
                    <a:pt x="134" y="59"/>
                  </a:cubicBezTo>
                </a:path>
              </a:pathLst>
            </a:custGeom>
            <a:solidFill>
              <a:srgbClr val="4D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939">
              <a:extLst>
                <a:ext uri="{FF2B5EF4-FFF2-40B4-BE49-F238E27FC236}">
                  <a16:creationId xmlns:a16="http://schemas.microsoft.com/office/drawing/2014/main" id="{5C667852-DC6F-4D7C-B50B-AC85D8E7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2189163"/>
              <a:ext cx="795338" cy="288925"/>
            </a:xfrm>
            <a:custGeom>
              <a:avLst/>
              <a:gdLst>
                <a:gd name="T0" fmla="*/ 754070 w 212"/>
                <a:gd name="T1" fmla="*/ 288925 h 77"/>
                <a:gd name="T2" fmla="*/ 795338 w 212"/>
                <a:gd name="T3" fmla="*/ 180109 h 77"/>
                <a:gd name="T4" fmla="*/ 7503 w 212"/>
                <a:gd name="T5" fmla="*/ 0 h 77"/>
                <a:gd name="T6" fmla="*/ 0 w 212"/>
                <a:gd name="T7" fmla="*/ 116320 h 77"/>
                <a:gd name="T8" fmla="*/ 754070 w 212"/>
                <a:gd name="T9" fmla="*/ 288925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77">
                  <a:moveTo>
                    <a:pt x="201" y="77"/>
                  </a:moveTo>
                  <a:cubicBezTo>
                    <a:pt x="205" y="67"/>
                    <a:pt x="209" y="58"/>
                    <a:pt x="212" y="4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201" y="77"/>
                    <a:pt x="201" y="77"/>
                    <a:pt x="201" y="77"/>
                  </a:cubicBezTo>
                </a:path>
              </a:pathLst>
            </a:custGeom>
            <a:solidFill>
              <a:srgbClr val="3A7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940">
              <a:extLst>
                <a:ext uri="{FF2B5EF4-FFF2-40B4-BE49-F238E27FC236}">
                  <a16:creationId xmlns:a16="http://schemas.microsoft.com/office/drawing/2014/main" id="{3F3A2326-825F-44FD-90BE-C4EE37A56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7963" y="-95250"/>
              <a:ext cx="131763" cy="344488"/>
            </a:xfrm>
            <a:custGeom>
              <a:avLst/>
              <a:gdLst>
                <a:gd name="T0" fmla="*/ 101646 w 35"/>
                <a:gd name="T1" fmla="*/ 344488 h 92"/>
                <a:gd name="T2" fmla="*/ 127998 w 35"/>
                <a:gd name="T3" fmla="*/ 0 h 92"/>
                <a:gd name="T4" fmla="*/ 0 w 35"/>
                <a:gd name="T5" fmla="*/ 318277 h 92"/>
                <a:gd name="T6" fmla="*/ 101646 w 35"/>
                <a:gd name="T7" fmla="*/ 344488 h 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92">
                  <a:moveTo>
                    <a:pt x="27" y="92"/>
                  </a:moveTo>
                  <a:cubicBezTo>
                    <a:pt x="34" y="37"/>
                    <a:pt x="35" y="1"/>
                    <a:pt x="34" y="0"/>
                  </a:cubicBezTo>
                  <a:cubicBezTo>
                    <a:pt x="32" y="0"/>
                    <a:pt x="17" y="33"/>
                    <a:pt x="0" y="85"/>
                  </a:cubicBezTo>
                  <a:cubicBezTo>
                    <a:pt x="27" y="92"/>
                    <a:pt x="27" y="92"/>
                    <a:pt x="27" y="92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941">
              <a:extLst>
                <a:ext uri="{FF2B5EF4-FFF2-40B4-BE49-F238E27FC236}">
                  <a16:creationId xmlns:a16="http://schemas.microsoft.com/office/drawing/2014/main" id="{C22A27A0-EF82-4BF3-9249-1B2C587D8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4438" y="65088"/>
              <a:ext cx="474663" cy="560388"/>
            </a:xfrm>
            <a:custGeom>
              <a:avLst/>
              <a:gdLst>
                <a:gd name="T0" fmla="*/ 474663 w 126"/>
                <a:gd name="T1" fmla="*/ 560388 h 149"/>
                <a:gd name="T2" fmla="*/ 350347 w 126"/>
                <a:gd name="T3" fmla="*/ 3761 h 149"/>
                <a:gd name="T4" fmla="*/ 0 w 126"/>
                <a:gd name="T5" fmla="*/ 451319 h 149"/>
                <a:gd name="T6" fmla="*/ 474663 w 126"/>
                <a:gd name="T7" fmla="*/ 560388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149">
                  <a:moveTo>
                    <a:pt x="126" y="149"/>
                  </a:moveTo>
                  <a:cubicBezTo>
                    <a:pt x="121" y="63"/>
                    <a:pt x="101" y="3"/>
                    <a:pt x="93" y="1"/>
                  </a:cubicBezTo>
                  <a:cubicBezTo>
                    <a:pt x="86" y="0"/>
                    <a:pt x="43" y="45"/>
                    <a:pt x="0" y="120"/>
                  </a:cubicBezTo>
                  <a:cubicBezTo>
                    <a:pt x="126" y="149"/>
                    <a:pt x="126" y="149"/>
                    <a:pt x="126" y="149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942">
              <a:extLst>
                <a:ext uri="{FF2B5EF4-FFF2-40B4-BE49-F238E27FC236}">
                  <a16:creationId xmlns:a16="http://schemas.microsoft.com/office/drawing/2014/main" id="{5BD9C487-E79F-4571-A7CB-DC6EABCAA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7600" y="836613"/>
              <a:ext cx="446088" cy="446088"/>
            </a:xfrm>
            <a:custGeom>
              <a:avLst/>
              <a:gdLst>
                <a:gd name="T0" fmla="*/ 423596 w 119"/>
                <a:gd name="T1" fmla="*/ 266153 h 119"/>
                <a:gd name="T2" fmla="*/ 179935 w 119"/>
                <a:gd name="T3" fmla="*/ 419848 h 119"/>
                <a:gd name="T4" fmla="*/ 26240 w 119"/>
                <a:gd name="T5" fmla="*/ 176186 h 119"/>
                <a:gd name="T6" fmla="*/ 269902 w 119"/>
                <a:gd name="T7" fmla="*/ 26240 h 119"/>
                <a:gd name="T8" fmla="*/ 423596 w 119"/>
                <a:gd name="T9" fmla="*/ 26615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3" y="71"/>
                  </a:moveTo>
                  <a:cubicBezTo>
                    <a:pt x="106" y="100"/>
                    <a:pt x="77" y="119"/>
                    <a:pt x="48" y="112"/>
                  </a:cubicBezTo>
                  <a:cubicBezTo>
                    <a:pt x="19" y="105"/>
                    <a:pt x="0" y="76"/>
                    <a:pt x="7" y="47"/>
                  </a:cubicBezTo>
                  <a:cubicBezTo>
                    <a:pt x="14" y="18"/>
                    <a:pt x="43" y="0"/>
                    <a:pt x="72" y="7"/>
                  </a:cubicBezTo>
                  <a:cubicBezTo>
                    <a:pt x="101" y="13"/>
                    <a:pt x="119" y="42"/>
                    <a:pt x="113" y="71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943">
              <a:extLst>
                <a:ext uri="{FF2B5EF4-FFF2-40B4-BE49-F238E27FC236}">
                  <a16:creationId xmlns:a16="http://schemas.microsoft.com/office/drawing/2014/main" id="{7775DD97-4E51-4138-8581-BA62D4E21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75" y="877888"/>
              <a:ext cx="363538" cy="363538"/>
            </a:xfrm>
            <a:custGeom>
              <a:avLst/>
              <a:gdLst>
                <a:gd name="T0" fmla="*/ 56217 w 97"/>
                <a:gd name="T1" fmla="*/ 82452 h 97"/>
                <a:gd name="T2" fmla="*/ 281086 w 97"/>
                <a:gd name="T3" fmla="*/ 56217 h 97"/>
                <a:gd name="T4" fmla="*/ 307321 w 97"/>
                <a:gd name="T5" fmla="*/ 281086 h 97"/>
                <a:gd name="T6" fmla="*/ 82452 w 97"/>
                <a:gd name="T7" fmla="*/ 307321 h 97"/>
                <a:gd name="T8" fmla="*/ 56217 w 97"/>
                <a:gd name="T9" fmla="*/ 82452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97">
                  <a:moveTo>
                    <a:pt x="15" y="22"/>
                  </a:moveTo>
                  <a:cubicBezTo>
                    <a:pt x="30" y="3"/>
                    <a:pt x="57" y="0"/>
                    <a:pt x="75" y="15"/>
                  </a:cubicBezTo>
                  <a:cubicBezTo>
                    <a:pt x="94" y="29"/>
                    <a:pt x="97" y="56"/>
                    <a:pt x="82" y="75"/>
                  </a:cubicBezTo>
                  <a:cubicBezTo>
                    <a:pt x="68" y="93"/>
                    <a:pt x="41" y="97"/>
                    <a:pt x="22" y="82"/>
                  </a:cubicBezTo>
                  <a:cubicBezTo>
                    <a:pt x="4" y="67"/>
                    <a:pt x="0" y="40"/>
                    <a:pt x="15" y="22"/>
                  </a:cubicBezTo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944">
              <a:extLst>
                <a:ext uri="{FF2B5EF4-FFF2-40B4-BE49-F238E27FC236}">
                  <a16:creationId xmlns:a16="http://schemas.microsoft.com/office/drawing/2014/main" id="{6D27EE85-1D5B-4E59-9F97-7C04CD1CFC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41100" y="895350"/>
              <a:ext cx="222250" cy="260350"/>
            </a:xfrm>
            <a:custGeom>
              <a:avLst/>
              <a:gdLst>
                <a:gd name="T0" fmla="*/ 199648 w 59"/>
                <a:gd name="T1" fmla="*/ 7546 h 69"/>
                <a:gd name="T2" fmla="*/ 222250 w 59"/>
                <a:gd name="T3" fmla="*/ 15093 h 69"/>
                <a:gd name="T4" fmla="*/ 30136 w 59"/>
                <a:gd name="T5" fmla="*/ 260350 h 69"/>
                <a:gd name="T6" fmla="*/ 18835 w 59"/>
                <a:gd name="T7" fmla="*/ 237711 h 69"/>
                <a:gd name="T8" fmla="*/ 199648 w 59"/>
                <a:gd name="T9" fmla="*/ 7546 h 69"/>
                <a:gd name="T10" fmla="*/ 11301 w 59"/>
                <a:gd name="T11" fmla="*/ 222618 h 69"/>
                <a:gd name="T12" fmla="*/ 184581 w 59"/>
                <a:gd name="T13" fmla="*/ 3773 h 69"/>
                <a:gd name="T14" fmla="*/ 135610 w 59"/>
                <a:gd name="T15" fmla="*/ 3773 h 69"/>
                <a:gd name="T16" fmla="*/ 0 w 59"/>
                <a:gd name="T17" fmla="*/ 173567 h 69"/>
                <a:gd name="T18" fmla="*/ 11301 w 59"/>
                <a:gd name="T19" fmla="*/ 222618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9">
                  <a:moveTo>
                    <a:pt x="53" y="2"/>
                  </a:moveTo>
                  <a:cubicBezTo>
                    <a:pt x="55" y="2"/>
                    <a:pt x="57" y="3"/>
                    <a:pt x="59" y="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7"/>
                    <a:pt x="6" y="65"/>
                    <a:pt x="5" y="63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3" y="5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4" y="0"/>
                    <a:pt x="40" y="0"/>
                    <a:pt x="3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1" y="55"/>
                    <a:pt x="3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945">
              <a:extLst>
                <a:ext uri="{FF2B5EF4-FFF2-40B4-BE49-F238E27FC236}">
                  <a16:creationId xmlns:a16="http://schemas.microsoft.com/office/drawing/2014/main" id="{38A3A614-B86F-4F9D-9089-F8FDB6592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1914525"/>
              <a:ext cx="379413" cy="1066800"/>
            </a:xfrm>
            <a:custGeom>
              <a:avLst/>
              <a:gdLst>
                <a:gd name="T0" fmla="*/ 26296 w 101"/>
                <a:gd name="T1" fmla="*/ 1063044 h 284"/>
                <a:gd name="T2" fmla="*/ 60105 w 101"/>
                <a:gd name="T3" fmla="*/ 1040506 h 284"/>
                <a:gd name="T4" fmla="*/ 353117 w 101"/>
                <a:gd name="T5" fmla="*/ 176548 h 284"/>
                <a:gd name="T6" fmla="*/ 262960 w 101"/>
                <a:gd name="T7" fmla="*/ 15025 h 284"/>
                <a:gd name="T8" fmla="*/ 112697 w 101"/>
                <a:gd name="T9" fmla="*/ 120203 h 284"/>
                <a:gd name="T10" fmla="*/ 3757 w 101"/>
                <a:gd name="T11" fmla="*/ 1029237 h 284"/>
                <a:gd name="T12" fmla="*/ 26296 w 101"/>
                <a:gd name="T13" fmla="*/ 1063044 h 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284">
                  <a:moveTo>
                    <a:pt x="7" y="283"/>
                  </a:moveTo>
                  <a:cubicBezTo>
                    <a:pt x="11" y="284"/>
                    <a:pt x="15" y="281"/>
                    <a:pt x="16" y="27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01" y="28"/>
                    <a:pt x="89" y="8"/>
                    <a:pt x="70" y="4"/>
                  </a:cubicBezTo>
                  <a:cubicBezTo>
                    <a:pt x="51" y="0"/>
                    <a:pt x="32" y="13"/>
                    <a:pt x="30" y="32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278"/>
                    <a:pt x="3" y="282"/>
                    <a:pt x="7" y="283"/>
                  </a:cubicBezTo>
                </a:path>
              </a:pathLst>
            </a:custGeom>
            <a:solidFill>
              <a:srgbClr val="D3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946">
              <a:extLst>
                <a:ext uri="{FF2B5EF4-FFF2-40B4-BE49-F238E27FC236}">
                  <a16:creationId xmlns:a16="http://schemas.microsoft.com/office/drawing/2014/main" id="{25E9F3AA-6CBE-44DA-827D-5B64B505C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5" y="2022475"/>
              <a:ext cx="327025" cy="1079500"/>
            </a:xfrm>
            <a:custGeom>
              <a:avLst/>
              <a:gdLst>
                <a:gd name="T0" fmla="*/ 240570 w 87"/>
                <a:gd name="T1" fmla="*/ 0 h 287"/>
                <a:gd name="T2" fmla="*/ 146597 w 87"/>
                <a:gd name="T3" fmla="*/ 319713 h 287"/>
                <a:gd name="T4" fmla="*/ 146597 w 87"/>
                <a:gd name="T5" fmla="*/ 319713 h 287"/>
                <a:gd name="T6" fmla="*/ 135321 w 87"/>
                <a:gd name="T7" fmla="*/ 346042 h 287"/>
                <a:gd name="T8" fmla="*/ 93973 w 87"/>
                <a:gd name="T9" fmla="*/ 455120 h 287"/>
                <a:gd name="T10" fmla="*/ 93973 w 87"/>
                <a:gd name="T11" fmla="*/ 455120 h 287"/>
                <a:gd name="T12" fmla="*/ 75178 w 87"/>
                <a:gd name="T13" fmla="*/ 447598 h 287"/>
                <a:gd name="T14" fmla="*/ 67660 w 87"/>
                <a:gd name="T15" fmla="*/ 473927 h 287"/>
                <a:gd name="T16" fmla="*/ 45107 w 87"/>
                <a:gd name="T17" fmla="*/ 522824 h 287"/>
                <a:gd name="T18" fmla="*/ 45107 w 87"/>
                <a:gd name="T19" fmla="*/ 522824 h 287"/>
                <a:gd name="T20" fmla="*/ 0 w 87"/>
                <a:gd name="T21" fmla="*/ 511540 h 287"/>
                <a:gd name="T22" fmla="*/ 206740 w 87"/>
                <a:gd name="T23" fmla="*/ 1060693 h 287"/>
                <a:gd name="T24" fmla="*/ 229293 w 87"/>
                <a:gd name="T25" fmla="*/ 1079500 h 287"/>
                <a:gd name="T26" fmla="*/ 255606 w 87"/>
                <a:gd name="T27" fmla="*/ 1056932 h 287"/>
                <a:gd name="T28" fmla="*/ 327025 w 87"/>
                <a:gd name="T29" fmla="*/ 443836 h 287"/>
                <a:gd name="T30" fmla="*/ 327025 w 87"/>
                <a:gd name="T31" fmla="*/ 391178 h 287"/>
                <a:gd name="T32" fmla="*/ 240570 w 87"/>
                <a:gd name="T33" fmla="*/ 0 h 2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7" h="287">
                  <a:moveTo>
                    <a:pt x="64" y="0"/>
                  </a:moveTo>
                  <a:cubicBezTo>
                    <a:pt x="57" y="30"/>
                    <a:pt x="48" y="58"/>
                    <a:pt x="39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3" y="102"/>
                    <a:pt x="29" y="11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6" y="131"/>
                    <a:pt x="14" y="135"/>
                    <a:pt x="12" y="139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6" y="178"/>
                    <a:pt x="45" y="247"/>
                    <a:pt x="55" y="282"/>
                  </a:cubicBezTo>
                  <a:cubicBezTo>
                    <a:pt x="56" y="285"/>
                    <a:pt x="59" y="287"/>
                    <a:pt x="61" y="287"/>
                  </a:cubicBezTo>
                  <a:cubicBezTo>
                    <a:pt x="64" y="287"/>
                    <a:pt x="67" y="285"/>
                    <a:pt x="68" y="281"/>
                  </a:cubicBezTo>
                  <a:cubicBezTo>
                    <a:pt x="74" y="245"/>
                    <a:pt x="87" y="167"/>
                    <a:pt x="87" y="118"/>
                  </a:cubicBezTo>
                  <a:cubicBezTo>
                    <a:pt x="87" y="113"/>
                    <a:pt x="87" y="108"/>
                    <a:pt x="87" y="104"/>
                  </a:cubicBezTo>
                  <a:cubicBezTo>
                    <a:pt x="83" y="56"/>
                    <a:pt x="73" y="23"/>
                    <a:pt x="6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947">
              <a:extLst>
                <a:ext uri="{FF2B5EF4-FFF2-40B4-BE49-F238E27FC236}">
                  <a16:creationId xmlns:a16="http://schemas.microsoft.com/office/drawing/2014/main" id="{59FC2A78-166F-409B-BD02-89A1D3F6B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948">
              <a:extLst>
                <a:ext uri="{FF2B5EF4-FFF2-40B4-BE49-F238E27FC236}">
                  <a16:creationId xmlns:a16="http://schemas.microsoft.com/office/drawing/2014/main" id="{F61877DE-993C-499D-992E-9CCFE00A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949">
              <a:extLst>
                <a:ext uri="{FF2B5EF4-FFF2-40B4-BE49-F238E27FC236}">
                  <a16:creationId xmlns:a16="http://schemas.microsoft.com/office/drawing/2014/main" id="{129B8CCE-FDC2-4092-9E48-AF93675C6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950">
              <a:extLst>
                <a:ext uri="{FF2B5EF4-FFF2-40B4-BE49-F238E27FC236}">
                  <a16:creationId xmlns:a16="http://schemas.microsoft.com/office/drawing/2014/main" id="{D15C22A8-62CE-4A34-B84B-BD5D87A5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951">
              <a:extLst>
                <a:ext uri="{FF2B5EF4-FFF2-40B4-BE49-F238E27FC236}">
                  <a16:creationId xmlns:a16="http://schemas.microsoft.com/office/drawing/2014/main" id="{6C951311-091F-4201-B5E7-2B63B872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952">
              <a:extLst>
                <a:ext uri="{FF2B5EF4-FFF2-40B4-BE49-F238E27FC236}">
                  <a16:creationId xmlns:a16="http://schemas.microsoft.com/office/drawing/2014/main" id="{981BCBCD-74FE-4D5E-A5D5-79354623C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953">
              <a:extLst>
                <a:ext uri="{FF2B5EF4-FFF2-40B4-BE49-F238E27FC236}">
                  <a16:creationId xmlns:a16="http://schemas.microsoft.com/office/drawing/2014/main" id="{053F82D8-12CE-4095-B3BA-0B1176CF0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954">
              <a:extLst>
                <a:ext uri="{FF2B5EF4-FFF2-40B4-BE49-F238E27FC236}">
                  <a16:creationId xmlns:a16="http://schemas.microsoft.com/office/drawing/2014/main" id="{35220517-902A-4D53-9FFA-041D7A588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955">
              <a:extLst>
                <a:ext uri="{FF2B5EF4-FFF2-40B4-BE49-F238E27FC236}">
                  <a16:creationId xmlns:a16="http://schemas.microsoft.com/office/drawing/2014/main" id="{17658C08-76C4-41EC-A26D-68A11DE2A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956">
              <a:extLst>
                <a:ext uri="{FF2B5EF4-FFF2-40B4-BE49-F238E27FC236}">
                  <a16:creationId xmlns:a16="http://schemas.microsoft.com/office/drawing/2014/main" id="{32710E0D-B4A5-42F1-B0BD-E0971E265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957">
              <a:extLst>
                <a:ext uri="{FF2B5EF4-FFF2-40B4-BE49-F238E27FC236}">
                  <a16:creationId xmlns:a16="http://schemas.microsoft.com/office/drawing/2014/main" id="{82F6EB0F-DE6B-4FF2-9B3F-CDF309A97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close/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958">
              <a:extLst>
                <a:ext uri="{FF2B5EF4-FFF2-40B4-BE49-F238E27FC236}">
                  <a16:creationId xmlns:a16="http://schemas.microsoft.com/office/drawing/2014/main" id="{889EE3A1-174A-4CA2-B5CF-64156192B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959">
              <a:extLst>
                <a:ext uri="{FF2B5EF4-FFF2-40B4-BE49-F238E27FC236}">
                  <a16:creationId xmlns:a16="http://schemas.microsoft.com/office/drawing/2014/main" id="{E407A655-21ED-4227-81FE-7B96B7B08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960">
              <a:extLst>
                <a:ext uri="{FF2B5EF4-FFF2-40B4-BE49-F238E27FC236}">
                  <a16:creationId xmlns:a16="http://schemas.microsoft.com/office/drawing/2014/main" id="{81841089-6B66-4AC1-AE86-5421C2EAA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961">
              <a:extLst>
                <a:ext uri="{FF2B5EF4-FFF2-40B4-BE49-F238E27FC236}">
                  <a16:creationId xmlns:a16="http://schemas.microsoft.com/office/drawing/2014/main" id="{01EC52FA-D606-4B99-BC36-7D0D8AB1C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962">
              <a:extLst>
                <a:ext uri="{FF2B5EF4-FFF2-40B4-BE49-F238E27FC236}">
                  <a16:creationId xmlns:a16="http://schemas.microsoft.com/office/drawing/2014/main" id="{A23F31FA-D823-4727-9F76-DDA549801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963">
              <a:extLst>
                <a:ext uri="{FF2B5EF4-FFF2-40B4-BE49-F238E27FC236}">
                  <a16:creationId xmlns:a16="http://schemas.microsoft.com/office/drawing/2014/main" id="{D26CB051-CCC4-48D0-B873-97DFF1EA0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7763" y="573088"/>
              <a:ext cx="569913" cy="1770063"/>
            </a:xfrm>
            <a:custGeom>
              <a:avLst/>
              <a:gdLst>
                <a:gd name="T0" fmla="*/ 239963 w 152"/>
                <a:gd name="T1" fmla="*/ 289373 h 471"/>
                <a:gd name="T2" fmla="*/ 393690 w 152"/>
                <a:gd name="T3" fmla="*/ 511101 h 471"/>
                <a:gd name="T4" fmla="*/ 393690 w 152"/>
                <a:gd name="T5" fmla="*/ 511101 h 471"/>
                <a:gd name="T6" fmla="*/ 393690 w 152"/>
                <a:gd name="T7" fmla="*/ 511101 h 471"/>
                <a:gd name="T8" fmla="*/ 393690 w 152"/>
                <a:gd name="T9" fmla="*/ 511101 h 471"/>
                <a:gd name="T10" fmla="*/ 393690 w 152"/>
                <a:gd name="T11" fmla="*/ 511101 h 471"/>
                <a:gd name="T12" fmla="*/ 393690 w 152"/>
                <a:gd name="T13" fmla="*/ 514859 h 471"/>
                <a:gd name="T14" fmla="*/ 393690 w 152"/>
                <a:gd name="T15" fmla="*/ 514859 h 471"/>
                <a:gd name="T16" fmla="*/ 393690 w 152"/>
                <a:gd name="T17" fmla="*/ 514859 h 471"/>
                <a:gd name="T18" fmla="*/ 393690 w 152"/>
                <a:gd name="T19" fmla="*/ 514859 h 471"/>
                <a:gd name="T20" fmla="*/ 393690 w 152"/>
                <a:gd name="T21" fmla="*/ 514859 h 471"/>
                <a:gd name="T22" fmla="*/ 393690 w 152"/>
                <a:gd name="T23" fmla="*/ 514859 h 471"/>
                <a:gd name="T24" fmla="*/ 393690 w 152"/>
                <a:gd name="T25" fmla="*/ 518617 h 471"/>
                <a:gd name="T26" fmla="*/ 393690 w 152"/>
                <a:gd name="T27" fmla="*/ 518617 h 471"/>
                <a:gd name="T28" fmla="*/ 393690 w 152"/>
                <a:gd name="T29" fmla="*/ 518617 h 471"/>
                <a:gd name="T30" fmla="*/ 393690 w 152"/>
                <a:gd name="T31" fmla="*/ 518617 h 471"/>
                <a:gd name="T32" fmla="*/ 393690 w 152"/>
                <a:gd name="T33" fmla="*/ 518617 h 471"/>
                <a:gd name="T34" fmla="*/ 393690 w 152"/>
                <a:gd name="T35" fmla="*/ 518617 h 471"/>
                <a:gd name="T36" fmla="*/ 393690 w 152"/>
                <a:gd name="T37" fmla="*/ 522375 h 471"/>
                <a:gd name="T38" fmla="*/ 393690 w 152"/>
                <a:gd name="T39" fmla="*/ 522375 h 471"/>
                <a:gd name="T40" fmla="*/ 393690 w 152"/>
                <a:gd name="T41" fmla="*/ 522375 h 471"/>
                <a:gd name="T42" fmla="*/ 393690 w 152"/>
                <a:gd name="T43" fmla="*/ 522375 h 471"/>
                <a:gd name="T44" fmla="*/ 393690 w 152"/>
                <a:gd name="T45" fmla="*/ 529891 h 471"/>
                <a:gd name="T46" fmla="*/ 393690 w 152"/>
                <a:gd name="T47" fmla="*/ 529891 h 471"/>
                <a:gd name="T48" fmla="*/ 194970 w 152"/>
                <a:gd name="T49" fmla="*/ 687731 h 471"/>
                <a:gd name="T50" fmla="*/ 0 w 152"/>
                <a:gd name="T51" fmla="*/ 1356672 h 471"/>
                <a:gd name="T52" fmla="*/ 89986 w 152"/>
                <a:gd name="T53" fmla="*/ 1506996 h 471"/>
                <a:gd name="T54" fmla="*/ 89986 w 152"/>
                <a:gd name="T55" fmla="*/ 1506996 h 471"/>
                <a:gd name="T56" fmla="*/ 89986 w 152"/>
                <a:gd name="T57" fmla="*/ 1506996 h 471"/>
                <a:gd name="T58" fmla="*/ 89986 w 152"/>
                <a:gd name="T59" fmla="*/ 1506996 h 471"/>
                <a:gd name="T60" fmla="*/ 89986 w 152"/>
                <a:gd name="T61" fmla="*/ 1506996 h 471"/>
                <a:gd name="T62" fmla="*/ 89986 w 152"/>
                <a:gd name="T63" fmla="*/ 1506996 h 471"/>
                <a:gd name="T64" fmla="*/ 89986 w 152"/>
                <a:gd name="T65" fmla="*/ 1506996 h 471"/>
                <a:gd name="T66" fmla="*/ 89986 w 152"/>
                <a:gd name="T67" fmla="*/ 1506996 h 471"/>
                <a:gd name="T68" fmla="*/ 89986 w 152"/>
                <a:gd name="T69" fmla="*/ 1506996 h 471"/>
                <a:gd name="T70" fmla="*/ 89986 w 152"/>
                <a:gd name="T71" fmla="*/ 1510754 h 471"/>
                <a:gd name="T72" fmla="*/ 89986 w 152"/>
                <a:gd name="T73" fmla="*/ 1510754 h 471"/>
                <a:gd name="T74" fmla="*/ 89986 w 152"/>
                <a:gd name="T75" fmla="*/ 1510754 h 471"/>
                <a:gd name="T76" fmla="*/ 89986 w 152"/>
                <a:gd name="T77" fmla="*/ 1510754 h 471"/>
                <a:gd name="T78" fmla="*/ 89986 w 152"/>
                <a:gd name="T79" fmla="*/ 1510754 h 471"/>
                <a:gd name="T80" fmla="*/ 89986 w 152"/>
                <a:gd name="T81" fmla="*/ 1510754 h 471"/>
                <a:gd name="T82" fmla="*/ 89986 w 152"/>
                <a:gd name="T83" fmla="*/ 1510754 h 471"/>
                <a:gd name="T84" fmla="*/ 89986 w 152"/>
                <a:gd name="T85" fmla="*/ 1510754 h 471"/>
                <a:gd name="T86" fmla="*/ 89986 w 152"/>
                <a:gd name="T87" fmla="*/ 1510754 h 471"/>
                <a:gd name="T88" fmla="*/ 89986 w 152"/>
                <a:gd name="T89" fmla="*/ 1514513 h 471"/>
                <a:gd name="T90" fmla="*/ 89986 w 152"/>
                <a:gd name="T91" fmla="*/ 1514513 h 471"/>
                <a:gd name="T92" fmla="*/ 89986 w 152"/>
                <a:gd name="T93" fmla="*/ 1514513 h 471"/>
                <a:gd name="T94" fmla="*/ 89986 w 152"/>
                <a:gd name="T95" fmla="*/ 1514513 h 471"/>
                <a:gd name="T96" fmla="*/ 89986 w 152"/>
                <a:gd name="T97" fmla="*/ 1514513 h 471"/>
                <a:gd name="T98" fmla="*/ 89986 w 152"/>
                <a:gd name="T99" fmla="*/ 1514513 h 471"/>
                <a:gd name="T100" fmla="*/ 89986 w 152"/>
                <a:gd name="T101" fmla="*/ 1514513 h 471"/>
                <a:gd name="T102" fmla="*/ 89986 w 152"/>
                <a:gd name="T103" fmla="*/ 1514513 h 471"/>
                <a:gd name="T104" fmla="*/ 89986 w 152"/>
                <a:gd name="T105" fmla="*/ 1518271 h 471"/>
                <a:gd name="T106" fmla="*/ 86237 w 152"/>
                <a:gd name="T107" fmla="*/ 1518271 h 471"/>
                <a:gd name="T108" fmla="*/ 86237 w 152"/>
                <a:gd name="T109" fmla="*/ 1518271 h 471"/>
                <a:gd name="T110" fmla="*/ 86237 w 152"/>
                <a:gd name="T111" fmla="*/ 1518271 h 471"/>
                <a:gd name="T112" fmla="*/ 26246 w 152"/>
                <a:gd name="T113" fmla="*/ 1702417 h 471"/>
                <a:gd name="T114" fmla="*/ 416186 w 152"/>
                <a:gd name="T115" fmla="*/ 1450625 h 471"/>
                <a:gd name="T116" fmla="*/ 536168 w 152"/>
                <a:gd name="T117" fmla="*/ 52613 h 4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" h="471">
                  <a:moveTo>
                    <a:pt x="82" y="0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91" y="83"/>
                    <a:pt x="109" y="109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0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4" y="141"/>
                  </a:cubicBezTo>
                  <a:cubicBezTo>
                    <a:pt x="99" y="166"/>
                    <a:pt x="76" y="183"/>
                    <a:pt x="52" y="183"/>
                  </a:cubicBezTo>
                  <a:cubicBezTo>
                    <a:pt x="48" y="183"/>
                    <a:pt x="44" y="183"/>
                    <a:pt x="40" y="182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17" y="365"/>
                    <a:pt x="28" y="383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4"/>
                    <a:pt x="24" y="404"/>
                  </a:cubicBezTo>
                  <a:cubicBezTo>
                    <a:pt x="24" y="404"/>
                    <a:pt x="24" y="404"/>
                    <a:pt x="24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86" y="471"/>
                    <a:pt x="86" y="471"/>
                    <a:pt x="86" y="471"/>
                  </a:cubicBezTo>
                  <a:cubicBezTo>
                    <a:pt x="95" y="444"/>
                    <a:pt x="104" y="416"/>
                    <a:pt x="111" y="386"/>
                  </a:cubicBezTo>
                  <a:cubicBezTo>
                    <a:pt x="112" y="382"/>
                    <a:pt x="113" y="378"/>
                    <a:pt x="114" y="373"/>
                  </a:cubicBezTo>
                  <a:cubicBezTo>
                    <a:pt x="139" y="262"/>
                    <a:pt x="152" y="112"/>
                    <a:pt x="143" y="14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249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964">
              <a:extLst>
                <a:ext uri="{FF2B5EF4-FFF2-40B4-BE49-F238E27FC236}">
                  <a16:creationId xmlns:a16="http://schemas.microsoft.com/office/drawing/2014/main" id="{D26343AC-2C23-4CFF-AF51-BFA4F2CE6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234950"/>
              <a:ext cx="228600" cy="390525"/>
            </a:xfrm>
            <a:custGeom>
              <a:avLst/>
              <a:gdLst>
                <a:gd name="T0" fmla="*/ 74951 w 61"/>
                <a:gd name="T1" fmla="*/ 0 h 104"/>
                <a:gd name="T2" fmla="*/ 0 w 61"/>
                <a:gd name="T3" fmla="*/ 337954 h 104"/>
                <a:gd name="T4" fmla="*/ 228600 w 61"/>
                <a:gd name="T5" fmla="*/ 390525 h 104"/>
                <a:gd name="T6" fmla="*/ 228600 w 61"/>
                <a:gd name="T7" fmla="*/ 390525 h 104"/>
                <a:gd name="T8" fmla="*/ 0 w 61"/>
                <a:gd name="T9" fmla="*/ 337954 h 104"/>
                <a:gd name="T10" fmla="*/ 74951 w 61"/>
                <a:gd name="T11" fmla="*/ 0 h 104"/>
                <a:gd name="T12" fmla="*/ 74951 w 61"/>
                <a:gd name="T13" fmla="*/ 0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04">
                  <a:moveTo>
                    <a:pt x="2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965">
              <a:extLst>
                <a:ext uri="{FF2B5EF4-FFF2-40B4-BE49-F238E27FC236}">
                  <a16:creationId xmlns:a16="http://schemas.microsoft.com/office/drawing/2014/main" id="{114C0395-5674-41B1-AAAB-7E997569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45278 w 69"/>
                <a:gd name="T1" fmla="*/ 398463 h 106"/>
                <a:gd name="T2" fmla="*/ 0 w 69"/>
                <a:gd name="T3" fmla="*/ 394704 h 106"/>
                <a:gd name="T4" fmla="*/ 241484 w 69"/>
                <a:gd name="T5" fmla="*/ 240581 h 106"/>
                <a:gd name="T6" fmla="*/ 245257 w 69"/>
                <a:gd name="T7" fmla="*/ 233063 h 106"/>
                <a:gd name="T8" fmla="*/ 245257 w 69"/>
                <a:gd name="T9" fmla="*/ 233063 h 106"/>
                <a:gd name="T10" fmla="*/ 245257 w 69"/>
                <a:gd name="T11" fmla="*/ 233063 h 106"/>
                <a:gd name="T12" fmla="*/ 245257 w 69"/>
                <a:gd name="T13" fmla="*/ 233063 h 106"/>
                <a:gd name="T14" fmla="*/ 245257 w 69"/>
                <a:gd name="T15" fmla="*/ 233063 h 106"/>
                <a:gd name="T16" fmla="*/ 245257 w 69"/>
                <a:gd name="T17" fmla="*/ 233063 h 106"/>
                <a:gd name="T18" fmla="*/ 245257 w 69"/>
                <a:gd name="T19" fmla="*/ 233063 h 106"/>
                <a:gd name="T20" fmla="*/ 245257 w 69"/>
                <a:gd name="T21" fmla="*/ 229304 h 106"/>
                <a:gd name="T22" fmla="*/ 245257 w 69"/>
                <a:gd name="T23" fmla="*/ 229304 h 106"/>
                <a:gd name="T24" fmla="*/ 245257 w 69"/>
                <a:gd name="T25" fmla="*/ 229304 h 106"/>
                <a:gd name="T26" fmla="*/ 245257 w 69"/>
                <a:gd name="T27" fmla="*/ 229304 h 106"/>
                <a:gd name="T28" fmla="*/ 245257 w 69"/>
                <a:gd name="T29" fmla="*/ 229304 h 106"/>
                <a:gd name="T30" fmla="*/ 245257 w 69"/>
                <a:gd name="T31" fmla="*/ 229304 h 106"/>
                <a:gd name="T32" fmla="*/ 245257 w 69"/>
                <a:gd name="T33" fmla="*/ 229304 h 106"/>
                <a:gd name="T34" fmla="*/ 245257 w 69"/>
                <a:gd name="T35" fmla="*/ 229304 h 106"/>
                <a:gd name="T36" fmla="*/ 245257 w 69"/>
                <a:gd name="T37" fmla="*/ 229304 h 106"/>
                <a:gd name="T38" fmla="*/ 245257 w 69"/>
                <a:gd name="T39" fmla="*/ 225545 h 106"/>
                <a:gd name="T40" fmla="*/ 245257 w 69"/>
                <a:gd name="T41" fmla="*/ 225545 h 106"/>
                <a:gd name="T42" fmla="*/ 245257 w 69"/>
                <a:gd name="T43" fmla="*/ 225545 h 106"/>
                <a:gd name="T44" fmla="*/ 245257 w 69"/>
                <a:gd name="T45" fmla="*/ 225545 h 106"/>
                <a:gd name="T46" fmla="*/ 245257 w 69"/>
                <a:gd name="T47" fmla="*/ 225545 h 106"/>
                <a:gd name="T48" fmla="*/ 245257 w 69"/>
                <a:gd name="T49" fmla="*/ 225545 h 106"/>
                <a:gd name="T50" fmla="*/ 245257 w 69"/>
                <a:gd name="T51" fmla="*/ 225545 h 106"/>
                <a:gd name="T52" fmla="*/ 245257 w 69"/>
                <a:gd name="T53" fmla="*/ 225545 h 106"/>
                <a:gd name="T54" fmla="*/ 245257 w 69"/>
                <a:gd name="T55" fmla="*/ 225545 h 106"/>
                <a:gd name="T56" fmla="*/ 245257 w 69"/>
                <a:gd name="T57" fmla="*/ 221786 h 106"/>
                <a:gd name="T58" fmla="*/ 245257 w 69"/>
                <a:gd name="T59" fmla="*/ 221786 h 106"/>
                <a:gd name="T60" fmla="*/ 245257 w 69"/>
                <a:gd name="T61" fmla="*/ 221786 h 106"/>
                <a:gd name="T62" fmla="*/ 245257 w 69"/>
                <a:gd name="T63" fmla="*/ 221786 h 106"/>
                <a:gd name="T64" fmla="*/ 245257 w 69"/>
                <a:gd name="T65" fmla="*/ 221786 h 106"/>
                <a:gd name="T66" fmla="*/ 245257 w 69"/>
                <a:gd name="T67" fmla="*/ 221786 h 106"/>
                <a:gd name="T68" fmla="*/ 90557 w 69"/>
                <a:gd name="T69" fmla="*/ 0 h 106"/>
                <a:gd name="T70" fmla="*/ 83010 w 69"/>
                <a:gd name="T71" fmla="*/ 41350 h 106"/>
                <a:gd name="T72" fmla="*/ 245257 w 69"/>
                <a:gd name="T73" fmla="*/ 221786 h 1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9" h="106">
                  <a:moveTo>
                    <a:pt x="64" y="64"/>
                  </a:moveTo>
                  <a:cubicBezTo>
                    <a:pt x="59" y="89"/>
                    <a:pt x="36" y="106"/>
                    <a:pt x="12" y="106"/>
                  </a:cubicBezTo>
                  <a:cubicBezTo>
                    <a:pt x="8" y="106"/>
                    <a:pt x="4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1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1" y="6"/>
                    <a:pt x="69" y="32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966">
              <a:extLst>
                <a:ext uri="{FF2B5EF4-FFF2-40B4-BE49-F238E27FC236}">
                  <a16:creationId xmlns:a16="http://schemas.microsoft.com/office/drawing/2014/main" id="{68C08FF4-FEF7-4DC8-B03A-8B22B5855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close/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E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967">
              <a:extLst>
                <a:ext uri="{FF2B5EF4-FFF2-40B4-BE49-F238E27FC236}">
                  <a16:creationId xmlns:a16="http://schemas.microsoft.com/office/drawing/2014/main" id="{C9113C12-04F2-4B80-A239-AE3F9BE16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968">
              <a:extLst>
                <a:ext uri="{FF2B5EF4-FFF2-40B4-BE49-F238E27FC236}">
                  <a16:creationId xmlns:a16="http://schemas.microsoft.com/office/drawing/2014/main" id="{7F1C3204-0CE8-4294-A8DE-01D389969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969">
              <a:extLst>
                <a:ext uri="{FF2B5EF4-FFF2-40B4-BE49-F238E27FC236}">
                  <a16:creationId xmlns:a16="http://schemas.microsoft.com/office/drawing/2014/main" id="{0504EB53-2FAD-4E2E-905C-0E37CF8F9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970">
              <a:extLst>
                <a:ext uri="{FF2B5EF4-FFF2-40B4-BE49-F238E27FC236}">
                  <a16:creationId xmlns:a16="http://schemas.microsoft.com/office/drawing/2014/main" id="{01452EBF-E79B-41EC-868A-5E28A4A03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07763" y="1928813"/>
              <a:ext cx="104775" cy="346075"/>
            </a:xfrm>
            <a:custGeom>
              <a:avLst/>
              <a:gdLst>
                <a:gd name="T0" fmla="*/ 86065 w 28"/>
                <a:gd name="T1" fmla="*/ 161752 h 92"/>
                <a:gd name="T2" fmla="*/ 86065 w 28"/>
                <a:gd name="T3" fmla="*/ 161752 h 92"/>
                <a:gd name="T4" fmla="*/ 86065 w 28"/>
                <a:gd name="T5" fmla="*/ 161752 h 92"/>
                <a:gd name="T6" fmla="*/ 86065 w 28"/>
                <a:gd name="T7" fmla="*/ 161752 h 92"/>
                <a:gd name="T8" fmla="*/ 86065 w 28"/>
                <a:gd name="T9" fmla="*/ 161752 h 92"/>
                <a:gd name="T10" fmla="*/ 89807 w 28"/>
                <a:gd name="T11" fmla="*/ 161752 h 92"/>
                <a:gd name="T12" fmla="*/ 89807 w 28"/>
                <a:gd name="T13" fmla="*/ 161752 h 92"/>
                <a:gd name="T14" fmla="*/ 89807 w 28"/>
                <a:gd name="T15" fmla="*/ 157991 h 92"/>
                <a:gd name="T16" fmla="*/ 89807 w 28"/>
                <a:gd name="T17" fmla="*/ 157991 h 92"/>
                <a:gd name="T18" fmla="*/ 89807 w 28"/>
                <a:gd name="T19" fmla="*/ 157991 h 92"/>
                <a:gd name="T20" fmla="*/ 89807 w 28"/>
                <a:gd name="T21" fmla="*/ 157991 h 92"/>
                <a:gd name="T22" fmla="*/ 89807 w 28"/>
                <a:gd name="T23" fmla="*/ 157991 h 92"/>
                <a:gd name="T24" fmla="*/ 89807 w 28"/>
                <a:gd name="T25" fmla="*/ 157991 h 92"/>
                <a:gd name="T26" fmla="*/ 89807 w 28"/>
                <a:gd name="T27" fmla="*/ 157991 h 92"/>
                <a:gd name="T28" fmla="*/ 89807 w 28"/>
                <a:gd name="T29" fmla="*/ 157991 h 92"/>
                <a:gd name="T30" fmla="*/ 89807 w 28"/>
                <a:gd name="T31" fmla="*/ 157991 h 92"/>
                <a:gd name="T32" fmla="*/ 89807 w 28"/>
                <a:gd name="T33" fmla="*/ 157991 h 92"/>
                <a:gd name="T34" fmla="*/ 89807 w 28"/>
                <a:gd name="T35" fmla="*/ 157991 h 92"/>
                <a:gd name="T36" fmla="*/ 89807 w 28"/>
                <a:gd name="T37" fmla="*/ 157991 h 92"/>
                <a:gd name="T38" fmla="*/ 89807 w 28"/>
                <a:gd name="T39" fmla="*/ 154229 h 92"/>
                <a:gd name="T40" fmla="*/ 89807 w 28"/>
                <a:gd name="T41" fmla="*/ 154229 h 92"/>
                <a:gd name="T42" fmla="*/ 89807 w 28"/>
                <a:gd name="T43" fmla="*/ 154229 h 92"/>
                <a:gd name="T44" fmla="*/ 89807 w 28"/>
                <a:gd name="T45" fmla="*/ 154229 h 92"/>
                <a:gd name="T46" fmla="*/ 89807 w 28"/>
                <a:gd name="T47" fmla="*/ 154229 h 92"/>
                <a:gd name="T48" fmla="*/ 89807 w 28"/>
                <a:gd name="T49" fmla="*/ 154229 h 92"/>
                <a:gd name="T50" fmla="*/ 89807 w 28"/>
                <a:gd name="T51" fmla="*/ 154229 h 92"/>
                <a:gd name="T52" fmla="*/ 89807 w 28"/>
                <a:gd name="T53" fmla="*/ 154229 h 92"/>
                <a:gd name="T54" fmla="*/ 89807 w 28"/>
                <a:gd name="T55" fmla="*/ 154229 h 92"/>
                <a:gd name="T56" fmla="*/ 89807 w 28"/>
                <a:gd name="T57" fmla="*/ 154229 h 92"/>
                <a:gd name="T58" fmla="*/ 89807 w 28"/>
                <a:gd name="T59" fmla="*/ 154229 h 92"/>
                <a:gd name="T60" fmla="*/ 89807 w 28"/>
                <a:gd name="T61" fmla="*/ 154229 h 92"/>
                <a:gd name="T62" fmla="*/ 89807 w 28"/>
                <a:gd name="T63" fmla="*/ 154229 h 92"/>
                <a:gd name="T64" fmla="*/ 89807 w 28"/>
                <a:gd name="T65" fmla="*/ 150467 h 92"/>
                <a:gd name="T66" fmla="*/ 89807 w 28"/>
                <a:gd name="T67" fmla="*/ 150467 h 92"/>
                <a:gd name="T68" fmla="*/ 89807 w 28"/>
                <a:gd name="T69" fmla="*/ 150467 h 92"/>
                <a:gd name="T70" fmla="*/ 89807 w 28"/>
                <a:gd name="T71" fmla="*/ 150467 h 92"/>
                <a:gd name="T72" fmla="*/ 89807 w 28"/>
                <a:gd name="T73" fmla="*/ 150467 h 92"/>
                <a:gd name="T74" fmla="*/ 89807 w 28"/>
                <a:gd name="T75" fmla="*/ 150467 h 92"/>
                <a:gd name="T76" fmla="*/ 89807 w 28"/>
                <a:gd name="T77" fmla="*/ 150467 h 92"/>
                <a:gd name="T78" fmla="*/ 89807 w 28"/>
                <a:gd name="T79" fmla="*/ 150467 h 92"/>
                <a:gd name="T80" fmla="*/ 89807 w 28"/>
                <a:gd name="T81" fmla="*/ 150467 h 92"/>
                <a:gd name="T82" fmla="*/ 89807 w 28"/>
                <a:gd name="T83" fmla="*/ 150467 h 92"/>
                <a:gd name="T84" fmla="*/ 89807 w 28"/>
                <a:gd name="T85" fmla="*/ 150467 h 92"/>
                <a:gd name="T86" fmla="*/ 89807 w 28"/>
                <a:gd name="T87" fmla="*/ 150467 h 92"/>
                <a:gd name="T88" fmla="*/ 89807 w 28"/>
                <a:gd name="T89" fmla="*/ 150467 h 92"/>
                <a:gd name="T90" fmla="*/ 89807 w 28"/>
                <a:gd name="T91" fmla="*/ 150467 h 92"/>
                <a:gd name="T92" fmla="*/ 0 w 28"/>
                <a:gd name="T93" fmla="*/ 0 h 92"/>
                <a:gd name="T94" fmla="*/ 0 w 28"/>
                <a:gd name="T95" fmla="*/ 0 h 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" h="92"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3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4"/>
                    <a:pt x="28" y="22"/>
                    <a:pt x="24" y="40"/>
                  </a:cubicBezTo>
                  <a:cubicBezTo>
                    <a:pt x="28" y="22"/>
                    <a:pt x="17" y="4"/>
                    <a:pt x="0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971">
              <a:extLst>
                <a:ext uri="{FF2B5EF4-FFF2-40B4-BE49-F238E27FC236}">
                  <a16:creationId xmlns:a16="http://schemas.microsoft.com/office/drawing/2014/main" id="{47820A59-2010-4AC2-B368-8107E8F98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972">
              <a:extLst>
                <a:ext uri="{FF2B5EF4-FFF2-40B4-BE49-F238E27FC236}">
                  <a16:creationId xmlns:a16="http://schemas.microsoft.com/office/drawing/2014/main" id="{D813864E-6B72-4944-92AF-277D5C1C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973">
              <a:extLst>
                <a:ext uri="{FF2B5EF4-FFF2-40B4-BE49-F238E27FC236}">
                  <a16:creationId xmlns:a16="http://schemas.microsoft.com/office/drawing/2014/main" id="{82FD30D5-3C40-44B7-B350-CE86E9F18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974">
              <a:extLst>
                <a:ext uri="{FF2B5EF4-FFF2-40B4-BE49-F238E27FC236}">
                  <a16:creationId xmlns:a16="http://schemas.microsoft.com/office/drawing/2014/main" id="{E817C4DD-47F7-4CAF-A430-6FA707BDA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975">
              <a:extLst>
                <a:ext uri="{FF2B5EF4-FFF2-40B4-BE49-F238E27FC236}">
                  <a16:creationId xmlns:a16="http://schemas.microsoft.com/office/drawing/2014/main" id="{C66D5FA4-1025-46C6-B509-E5BDECC43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976">
              <a:extLst>
                <a:ext uri="{FF2B5EF4-FFF2-40B4-BE49-F238E27FC236}">
                  <a16:creationId xmlns:a16="http://schemas.microsoft.com/office/drawing/2014/main" id="{92BFFD67-2106-4339-B18E-34ACF25AE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977">
              <a:extLst>
                <a:ext uri="{FF2B5EF4-FFF2-40B4-BE49-F238E27FC236}">
                  <a16:creationId xmlns:a16="http://schemas.microsoft.com/office/drawing/2014/main" id="{0C9AFB6D-2C3E-40CB-83EA-DDEE7360A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5" y="2436813"/>
              <a:ext cx="290513" cy="107950"/>
            </a:xfrm>
            <a:custGeom>
              <a:avLst/>
              <a:gdLst>
                <a:gd name="T0" fmla="*/ 15092 w 77"/>
                <a:gd name="T1" fmla="*/ 0 h 29"/>
                <a:gd name="T2" fmla="*/ 0 w 77"/>
                <a:gd name="T3" fmla="*/ 48391 h 29"/>
                <a:gd name="T4" fmla="*/ 203736 w 77"/>
                <a:gd name="T5" fmla="*/ 93060 h 29"/>
                <a:gd name="T6" fmla="*/ 222601 w 77"/>
                <a:gd name="T7" fmla="*/ 96783 h 29"/>
                <a:gd name="T8" fmla="*/ 267876 w 77"/>
                <a:gd name="T9" fmla="*/ 107950 h 29"/>
                <a:gd name="T10" fmla="*/ 290513 w 77"/>
                <a:gd name="T11" fmla="*/ 59559 h 29"/>
                <a:gd name="T12" fmla="*/ 290513 w 77"/>
                <a:gd name="T13" fmla="*/ 59559 h 29"/>
                <a:gd name="T14" fmla="*/ 15092 w 77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7" h="29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3" y="25"/>
                    <a:pt x="75" y="21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C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978">
              <a:extLst>
                <a:ext uri="{FF2B5EF4-FFF2-40B4-BE49-F238E27FC236}">
                  <a16:creationId xmlns:a16="http://schemas.microsoft.com/office/drawing/2014/main" id="{70173E9A-9159-4F56-8C7F-52DA5254C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979">
              <a:extLst>
                <a:ext uri="{FF2B5EF4-FFF2-40B4-BE49-F238E27FC236}">
                  <a16:creationId xmlns:a16="http://schemas.microsoft.com/office/drawing/2014/main" id="{C67204E6-C812-459A-BF77-72B7DD20E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980">
              <a:extLst>
                <a:ext uri="{FF2B5EF4-FFF2-40B4-BE49-F238E27FC236}">
                  <a16:creationId xmlns:a16="http://schemas.microsoft.com/office/drawing/2014/main" id="{EAEDD4E9-83E5-4C67-9C22-74D858FB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981">
              <a:extLst>
                <a:ext uri="{FF2B5EF4-FFF2-40B4-BE49-F238E27FC236}">
                  <a16:creationId xmlns:a16="http://schemas.microsoft.com/office/drawing/2014/main" id="{148001A9-1844-474A-9DDD-01F2506F7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982">
              <a:extLst>
                <a:ext uri="{FF2B5EF4-FFF2-40B4-BE49-F238E27FC236}">
                  <a16:creationId xmlns:a16="http://schemas.microsoft.com/office/drawing/2014/main" id="{FBB22279-E4E9-46D9-8C5A-5A7906F9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75" y="2516188"/>
              <a:ext cx="239713" cy="138113"/>
            </a:xfrm>
            <a:custGeom>
              <a:avLst/>
              <a:gdLst>
                <a:gd name="T0" fmla="*/ 33710 w 64"/>
                <a:gd name="T1" fmla="*/ 0 h 37"/>
                <a:gd name="T2" fmla="*/ 0 w 64"/>
                <a:gd name="T3" fmla="*/ 97052 h 37"/>
                <a:gd name="T4" fmla="*/ 176039 w 64"/>
                <a:gd name="T5" fmla="*/ 138113 h 37"/>
                <a:gd name="T6" fmla="*/ 239713 w 64"/>
                <a:gd name="T7" fmla="*/ 48526 h 37"/>
                <a:gd name="T8" fmla="*/ 239713 w 64"/>
                <a:gd name="T9" fmla="*/ 48526 h 37"/>
                <a:gd name="T10" fmla="*/ 33710 w 64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37">
                  <a:moveTo>
                    <a:pt x="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3" y="29"/>
                    <a:pt x="59" y="21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17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983">
              <a:extLst>
                <a:ext uri="{FF2B5EF4-FFF2-40B4-BE49-F238E27FC236}">
                  <a16:creationId xmlns:a16="http://schemas.microsoft.com/office/drawing/2014/main" id="{4F910EAA-5C81-477F-9D91-64A707CEF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1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984">
              <a:extLst>
                <a:ext uri="{FF2B5EF4-FFF2-40B4-BE49-F238E27FC236}">
                  <a16:creationId xmlns:a16="http://schemas.microsoft.com/office/drawing/2014/main" id="{7590076B-E421-4266-A1F1-686411944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985">
              <a:extLst>
                <a:ext uri="{FF2B5EF4-FFF2-40B4-BE49-F238E27FC236}">
                  <a16:creationId xmlns:a16="http://schemas.microsoft.com/office/drawing/2014/main" id="{DDB4578E-4A41-4EE5-940A-3F56B78EE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0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986">
              <a:extLst>
                <a:ext uri="{FF2B5EF4-FFF2-40B4-BE49-F238E27FC236}">
                  <a16:creationId xmlns:a16="http://schemas.microsoft.com/office/drawing/2014/main" id="{2628F8DE-C356-43F8-819E-CA7307789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987">
              <a:extLst>
                <a:ext uri="{FF2B5EF4-FFF2-40B4-BE49-F238E27FC236}">
                  <a16:creationId xmlns:a16="http://schemas.microsoft.com/office/drawing/2014/main" id="{477ED5DC-01D6-4EB8-B63D-D7E9849D9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2301875"/>
              <a:ext cx="330200" cy="176213"/>
            </a:xfrm>
            <a:custGeom>
              <a:avLst/>
              <a:gdLst>
                <a:gd name="T0" fmla="*/ 33770 w 88"/>
                <a:gd name="T1" fmla="*/ 0 h 47"/>
                <a:gd name="T2" fmla="*/ 0 w 88"/>
                <a:gd name="T3" fmla="*/ 108727 h 47"/>
                <a:gd name="T4" fmla="*/ 270164 w 88"/>
                <a:gd name="T5" fmla="*/ 168715 h 47"/>
                <a:gd name="T6" fmla="*/ 288925 w 88"/>
                <a:gd name="T7" fmla="*/ 176213 h 47"/>
                <a:gd name="T8" fmla="*/ 330200 w 88"/>
                <a:gd name="T9" fmla="*/ 67486 h 47"/>
                <a:gd name="T10" fmla="*/ 330200 w 88"/>
                <a:gd name="T11" fmla="*/ 67486 h 47"/>
                <a:gd name="T12" fmla="*/ 33770 w 88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47">
                  <a:moveTo>
                    <a:pt x="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81" y="37"/>
                    <a:pt x="85" y="28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0D3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988">
              <a:extLst>
                <a:ext uri="{FF2B5EF4-FFF2-40B4-BE49-F238E27FC236}">
                  <a16:creationId xmlns:a16="http://schemas.microsoft.com/office/drawing/2014/main" id="{09147CE1-7F79-493F-91E7-E6E2A757C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close/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301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989">
              <a:extLst>
                <a:ext uri="{FF2B5EF4-FFF2-40B4-BE49-F238E27FC236}">
                  <a16:creationId xmlns:a16="http://schemas.microsoft.com/office/drawing/2014/main" id="{0CA23826-8FD3-4FEC-8055-05C95A20C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990">
              <a:extLst>
                <a:ext uri="{FF2B5EF4-FFF2-40B4-BE49-F238E27FC236}">
                  <a16:creationId xmlns:a16="http://schemas.microsoft.com/office/drawing/2014/main" id="{80FDCF6C-E0AB-4B01-B407-BFAF31EFC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3850" y="20638"/>
              <a:ext cx="7938" cy="93663"/>
            </a:xfrm>
            <a:custGeom>
              <a:avLst/>
              <a:gdLst>
                <a:gd name="T0" fmla="*/ 7938 w 2"/>
                <a:gd name="T1" fmla="*/ 0 h 25"/>
                <a:gd name="T2" fmla="*/ 0 w 2"/>
                <a:gd name="T3" fmla="*/ 93663 h 25"/>
                <a:gd name="T4" fmla="*/ 0 w 2"/>
                <a:gd name="T5" fmla="*/ 93663 h 25"/>
                <a:gd name="T6" fmla="*/ 7938 w 2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5">
                  <a:moveTo>
                    <a:pt x="2" y="0"/>
                  </a:moveTo>
                  <a:cubicBezTo>
                    <a:pt x="2" y="7"/>
                    <a:pt x="1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2" y="7"/>
                    <a:pt x="2" y="0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991">
              <a:extLst>
                <a:ext uri="{FF2B5EF4-FFF2-40B4-BE49-F238E27FC236}">
                  <a16:creationId xmlns:a16="http://schemas.microsoft.com/office/drawing/2014/main" id="{C5124C72-257F-430F-B0B7-3A36198A2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0" y="-92075"/>
              <a:ext cx="36513" cy="206375"/>
            </a:xfrm>
            <a:custGeom>
              <a:avLst/>
              <a:gdLst>
                <a:gd name="T0" fmla="*/ 36513 w 10"/>
                <a:gd name="T1" fmla="*/ 0 h 55"/>
                <a:gd name="T2" fmla="*/ 0 w 10"/>
                <a:gd name="T3" fmla="*/ 161348 h 55"/>
                <a:gd name="T4" fmla="*/ 25559 w 10"/>
                <a:gd name="T5" fmla="*/ 206375 h 55"/>
                <a:gd name="T6" fmla="*/ 32862 w 10"/>
                <a:gd name="T7" fmla="*/ 112568 h 55"/>
                <a:gd name="T8" fmla="*/ 36513 w 1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5">
                  <a:moveTo>
                    <a:pt x="1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4"/>
                    <a:pt x="4" y="48"/>
                    <a:pt x="7" y="55"/>
                  </a:cubicBezTo>
                  <a:cubicBezTo>
                    <a:pt x="8" y="46"/>
                    <a:pt x="9" y="37"/>
                    <a:pt x="9" y="30"/>
                  </a:cubicBezTo>
                  <a:cubicBezTo>
                    <a:pt x="10" y="13"/>
                    <a:pt x="10" y="2"/>
                    <a:pt x="10" y="0"/>
                  </a:cubicBezTo>
                </a:path>
              </a:pathLst>
            </a:custGeom>
            <a:solidFill>
              <a:srgbClr val="560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992">
              <a:extLst>
                <a:ext uri="{FF2B5EF4-FFF2-40B4-BE49-F238E27FC236}">
                  <a16:creationId xmlns:a16="http://schemas.microsoft.com/office/drawing/2014/main" id="{64F70C12-A8EB-44E7-96A0-828D0D8C4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0" y="69850"/>
              <a:ext cx="25400" cy="44450"/>
            </a:xfrm>
            <a:custGeom>
              <a:avLst/>
              <a:gdLst>
                <a:gd name="T0" fmla="*/ 0 w 7"/>
                <a:gd name="T1" fmla="*/ 0 h 12"/>
                <a:gd name="T2" fmla="*/ 0 w 7"/>
                <a:gd name="T3" fmla="*/ 0 h 12"/>
                <a:gd name="T4" fmla="*/ 25400 w 7"/>
                <a:gd name="T5" fmla="*/ 44450 h 12"/>
                <a:gd name="T6" fmla="*/ 25400 w 7"/>
                <a:gd name="T7" fmla="*/ 44450 h 12"/>
                <a:gd name="T8" fmla="*/ 25400 w 7"/>
                <a:gd name="T9" fmla="*/ 44450 h 12"/>
                <a:gd name="T10" fmla="*/ 0 w 7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5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5"/>
                    <a:pt x="2" y="1"/>
                    <a:pt x="0" y="0"/>
                  </a:cubicBezTo>
                </a:path>
              </a:pathLst>
            </a:custGeom>
            <a:solidFill>
              <a:srgbClr val="6E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993">
              <a:extLst>
                <a:ext uri="{FF2B5EF4-FFF2-40B4-BE49-F238E27FC236}">
                  <a16:creationId xmlns:a16="http://schemas.microsoft.com/office/drawing/2014/main" id="{88ACE7F2-9297-496E-A5D5-321A38A64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11000" y="325438"/>
              <a:ext cx="38100" cy="296863"/>
            </a:xfrm>
            <a:custGeom>
              <a:avLst/>
              <a:gdLst>
                <a:gd name="T0" fmla="*/ 38100 w 10"/>
                <a:gd name="T1" fmla="*/ 296863 h 79"/>
                <a:gd name="T2" fmla="*/ 38100 w 10"/>
                <a:gd name="T3" fmla="*/ 296863 h 79"/>
                <a:gd name="T4" fmla="*/ 38100 w 10"/>
                <a:gd name="T5" fmla="*/ 296863 h 79"/>
                <a:gd name="T6" fmla="*/ 38100 w 10"/>
                <a:gd name="T7" fmla="*/ 293105 h 79"/>
                <a:gd name="T8" fmla="*/ 38100 w 10"/>
                <a:gd name="T9" fmla="*/ 293105 h 79"/>
                <a:gd name="T10" fmla="*/ 38100 w 10"/>
                <a:gd name="T11" fmla="*/ 293105 h 79"/>
                <a:gd name="T12" fmla="*/ 34290 w 10"/>
                <a:gd name="T13" fmla="*/ 255528 h 79"/>
                <a:gd name="T14" fmla="*/ 34290 w 10"/>
                <a:gd name="T15" fmla="*/ 255528 h 79"/>
                <a:gd name="T16" fmla="*/ 34290 w 10"/>
                <a:gd name="T17" fmla="*/ 255528 h 79"/>
                <a:gd name="T18" fmla="*/ 34290 w 10"/>
                <a:gd name="T19" fmla="*/ 248012 h 79"/>
                <a:gd name="T20" fmla="*/ 34290 w 10"/>
                <a:gd name="T21" fmla="*/ 248012 h 79"/>
                <a:gd name="T22" fmla="*/ 34290 w 10"/>
                <a:gd name="T23" fmla="*/ 248012 h 79"/>
                <a:gd name="T24" fmla="*/ 34290 w 10"/>
                <a:gd name="T25" fmla="*/ 248012 h 79"/>
                <a:gd name="T26" fmla="*/ 34290 w 10"/>
                <a:gd name="T27" fmla="*/ 248012 h 79"/>
                <a:gd name="T28" fmla="*/ 34290 w 10"/>
                <a:gd name="T29" fmla="*/ 248012 h 79"/>
                <a:gd name="T30" fmla="*/ 34290 w 10"/>
                <a:gd name="T31" fmla="*/ 244254 h 79"/>
                <a:gd name="T32" fmla="*/ 34290 w 10"/>
                <a:gd name="T33" fmla="*/ 244254 h 79"/>
                <a:gd name="T34" fmla="*/ 34290 w 10"/>
                <a:gd name="T35" fmla="*/ 244254 h 79"/>
                <a:gd name="T36" fmla="*/ 34290 w 10"/>
                <a:gd name="T37" fmla="*/ 244254 h 79"/>
                <a:gd name="T38" fmla="*/ 34290 w 10"/>
                <a:gd name="T39" fmla="*/ 244254 h 79"/>
                <a:gd name="T40" fmla="*/ 34290 w 10"/>
                <a:gd name="T41" fmla="*/ 244254 h 79"/>
                <a:gd name="T42" fmla="*/ 34290 w 10"/>
                <a:gd name="T43" fmla="*/ 244254 h 79"/>
                <a:gd name="T44" fmla="*/ 34290 w 10"/>
                <a:gd name="T45" fmla="*/ 244254 h 79"/>
                <a:gd name="T46" fmla="*/ 34290 w 10"/>
                <a:gd name="T47" fmla="*/ 244254 h 79"/>
                <a:gd name="T48" fmla="*/ 34290 w 10"/>
                <a:gd name="T49" fmla="*/ 240497 h 79"/>
                <a:gd name="T50" fmla="*/ 34290 w 10"/>
                <a:gd name="T51" fmla="*/ 240497 h 79"/>
                <a:gd name="T52" fmla="*/ 34290 w 10"/>
                <a:gd name="T53" fmla="*/ 240497 h 79"/>
                <a:gd name="T54" fmla="*/ 34290 w 10"/>
                <a:gd name="T55" fmla="*/ 240497 h 79"/>
                <a:gd name="T56" fmla="*/ 34290 w 10"/>
                <a:gd name="T57" fmla="*/ 240497 h 79"/>
                <a:gd name="T58" fmla="*/ 34290 w 10"/>
                <a:gd name="T59" fmla="*/ 240497 h 79"/>
                <a:gd name="T60" fmla="*/ 34290 w 10"/>
                <a:gd name="T61" fmla="*/ 240497 h 79"/>
                <a:gd name="T62" fmla="*/ 34290 w 10"/>
                <a:gd name="T63" fmla="*/ 240497 h 79"/>
                <a:gd name="T64" fmla="*/ 34290 w 10"/>
                <a:gd name="T65" fmla="*/ 240497 h 79"/>
                <a:gd name="T66" fmla="*/ 34290 w 10"/>
                <a:gd name="T67" fmla="*/ 236739 h 79"/>
                <a:gd name="T68" fmla="*/ 34290 w 10"/>
                <a:gd name="T69" fmla="*/ 240497 h 79"/>
                <a:gd name="T70" fmla="*/ 34290 w 10"/>
                <a:gd name="T71" fmla="*/ 236739 h 79"/>
                <a:gd name="T72" fmla="*/ 34290 w 10"/>
                <a:gd name="T73" fmla="*/ 236739 h 79"/>
                <a:gd name="T74" fmla="*/ 34290 w 10"/>
                <a:gd name="T75" fmla="*/ 236739 h 79"/>
                <a:gd name="T76" fmla="*/ 34290 w 10"/>
                <a:gd name="T77" fmla="*/ 236739 h 79"/>
                <a:gd name="T78" fmla="*/ 0 w 10"/>
                <a:gd name="T79" fmla="*/ 0 h 79"/>
                <a:gd name="T80" fmla="*/ 34290 w 10"/>
                <a:gd name="T81" fmla="*/ 236739 h 79"/>
                <a:gd name="T82" fmla="*/ 0 w 10"/>
                <a:gd name="T83" fmla="*/ 0 h 79"/>
                <a:gd name="T84" fmla="*/ 0 w 10"/>
                <a:gd name="T85" fmla="*/ 0 h 79"/>
                <a:gd name="T86" fmla="*/ 0 w 10"/>
                <a:gd name="T87" fmla="*/ 0 h 79"/>
                <a:gd name="T88" fmla="*/ 0 w 10"/>
                <a:gd name="T89" fmla="*/ 0 h 79"/>
                <a:gd name="T90" fmla="*/ 0 w 10"/>
                <a:gd name="T91" fmla="*/ 0 h 79"/>
                <a:gd name="T92" fmla="*/ 0 w 10"/>
                <a:gd name="T93" fmla="*/ 0 h 79"/>
                <a:gd name="T94" fmla="*/ 0 w 10"/>
                <a:gd name="T95" fmla="*/ 0 h 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" h="79">
                  <a:moveTo>
                    <a:pt x="10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moveTo>
                    <a:pt x="10" y="78"/>
                  </a:move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4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0" y="0"/>
                  </a:moveTo>
                  <a:cubicBezTo>
                    <a:pt x="4" y="18"/>
                    <a:pt x="7" y="39"/>
                    <a:pt x="9" y="63"/>
                  </a:cubicBezTo>
                  <a:cubicBezTo>
                    <a:pt x="7" y="39"/>
                    <a:pt x="4" y="18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994">
              <a:extLst>
                <a:ext uri="{FF2B5EF4-FFF2-40B4-BE49-F238E27FC236}">
                  <a16:creationId xmlns:a16="http://schemas.microsoft.com/office/drawing/2014/main" id="{DDE8E8BF-794D-49B8-97C4-6C91B014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69850"/>
              <a:ext cx="233363" cy="555625"/>
            </a:xfrm>
            <a:custGeom>
              <a:avLst/>
              <a:gdLst>
                <a:gd name="T0" fmla="*/ 112918 w 62"/>
                <a:gd name="T1" fmla="*/ 0 h 148"/>
                <a:gd name="T2" fmla="*/ 75278 w 62"/>
                <a:gd name="T3" fmla="*/ 165186 h 148"/>
                <a:gd name="T4" fmla="*/ 0 w 62"/>
                <a:gd name="T5" fmla="*/ 503066 h 148"/>
                <a:gd name="T6" fmla="*/ 229599 w 62"/>
                <a:gd name="T7" fmla="*/ 555625 h 148"/>
                <a:gd name="T8" fmla="*/ 233363 w 62"/>
                <a:gd name="T9" fmla="*/ 555625 h 148"/>
                <a:gd name="T10" fmla="*/ 233363 w 62"/>
                <a:gd name="T11" fmla="*/ 555625 h 148"/>
                <a:gd name="T12" fmla="*/ 233363 w 62"/>
                <a:gd name="T13" fmla="*/ 551871 h 148"/>
                <a:gd name="T14" fmla="*/ 233363 w 62"/>
                <a:gd name="T15" fmla="*/ 551871 h 148"/>
                <a:gd name="T16" fmla="*/ 233363 w 62"/>
                <a:gd name="T17" fmla="*/ 548117 h 148"/>
                <a:gd name="T18" fmla="*/ 233363 w 62"/>
                <a:gd name="T19" fmla="*/ 548117 h 148"/>
                <a:gd name="T20" fmla="*/ 229599 w 62"/>
                <a:gd name="T21" fmla="*/ 510574 h 148"/>
                <a:gd name="T22" fmla="*/ 229599 w 62"/>
                <a:gd name="T23" fmla="*/ 510574 h 148"/>
                <a:gd name="T24" fmla="*/ 229599 w 62"/>
                <a:gd name="T25" fmla="*/ 503066 h 148"/>
                <a:gd name="T26" fmla="*/ 229599 w 62"/>
                <a:gd name="T27" fmla="*/ 503066 h 148"/>
                <a:gd name="T28" fmla="*/ 229599 w 62"/>
                <a:gd name="T29" fmla="*/ 503066 h 148"/>
                <a:gd name="T30" fmla="*/ 229599 w 62"/>
                <a:gd name="T31" fmla="*/ 503066 h 148"/>
                <a:gd name="T32" fmla="*/ 229599 w 62"/>
                <a:gd name="T33" fmla="*/ 499312 h 148"/>
                <a:gd name="T34" fmla="*/ 229599 w 62"/>
                <a:gd name="T35" fmla="*/ 499312 h 148"/>
                <a:gd name="T36" fmla="*/ 229599 w 62"/>
                <a:gd name="T37" fmla="*/ 499312 h 148"/>
                <a:gd name="T38" fmla="*/ 229599 w 62"/>
                <a:gd name="T39" fmla="*/ 499312 h 148"/>
                <a:gd name="T40" fmla="*/ 229599 w 62"/>
                <a:gd name="T41" fmla="*/ 499312 h 148"/>
                <a:gd name="T42" fmla="*/ 229599 w 62"/>
                <a:gd name="T43" fmla="*/ 499312 h 148"/>
                <a:gd name="T44" fmla="*/ 229599 w 62"/>
                <a:gd name="T45" fmla="*/ 495557 h 148"/>
                <a:gd name="T46" fmla="*/ 229599 w 62"/>
                <a:gd name="T47" fmla="*/ 495557 h 148"/>
                <a:gd name="T48" fmla="*/ 229599 w 62"/>
                <a:gd name="T49" fmla="*/ 495557 h 148"/>
                <a:gd name="T50" fmla="*/ 229599 w 62"/>
                <a:gd name="T51" fmla="*/ 495557 h 148"/>
                <a:gd name="T52" fmla="*/ 229599 w 62"/>
                <a:gd name="T53" fmla="*/ 495557 h 148"/>
                <a:gd name="T54" fmla="*/ 229599 w 62"/>
                <a:gd name="T55" fmla="*/ 495557 h 148"/>
                <a:gd name="T56" fmla="*/ 229599 w 62"/>
                <a:gd name="T57" fmla="*/ 495557 h 148"/>
                <a:gd name="T58" fmla="*/ 229599 w 62"/>
                <a:gd name="T59" fmla="*/ 491803 h 148"/>
                <a:gd name="T60" fmla="*/ 229599 w 62"/>
                <a:gd name="T61" fmla="*/ 491803 h 148"/>
                <a:gd name="T62" fmla="*/ 229599 w 62"/>
                <a:gd name="T63" fmla="*/ 491803 h 148"/>
                <a:gd name="T64" fmla="*/ 229599 w 62"/>
                <a:gd name="T65" fmla="*/ 491803 h 148"/>
                <a:gd name="T66" fmla="*/ 195724 w 62"/>
                <a:gd name="T67" fmla="*/ 255287 h 148"/>
                <a:gd name="T68" fmla="*/ 195724 w 62"/>
                <a:gd name="T69" fmla="*/ 255287 h 148"/>
                <a:gd name="T70" fmla="*/ 195724 w 62"/>
                <a:gd name="T71" fmla="*/ 255287 h 148"/>
                <a:gd name="T72" fmla="*/ 195724 w 62"/>
                <a:gd name="T73" fmla="*/ 255287 h 148"/>
                <a:gd name="T74" fmla="*/ 195724 w 62"/>
                <a:gd name="T75" fmla="*/ 255287 h 148"/>
                <a:gd name="T76" fmla="*/ 139265 w 62"/>
                <a:gd name="T77" fmla="*/ 45051 h 148"/>
                <a:gd name="T78" fmla="*/ 112918 w 62"/>
                <a:gd name="T79" fmla="*/ 0 h 148"/>
                <a:gd name="T80" fmla="*/ 112918 w 62"/>
                <a:gd name="T81" fmla="*/ 0 h 1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2" h="148">
                  <a:moveTo>
                    <a:pt x="30" y="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7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2" y="147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2"/>
                    <a:pt x="61" y="139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35"/>
                    <a:pt x="61" y="135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9" y="107"/>
                    <a:pt x="56" y="86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7" y="42"/>
                    <a:pt x="42" y="23"/>
                    <a:pt x="37" y="12"/>
                  </a:cubicBezTo>
                  <a:cubicBezTo>
                    <a:pt x="34" y="5"/>
                    <a:pt x="32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995">
              <a:extLst>
                <a:ext uri="{FF2B5EF4-FFF2-40B4-BE49-F238E27FC236}">
                  <a16:creationId xmlns:a16="http://schemas.microsoft.com/office/drawing/2014/main" id="{D9A69A05-F5B8-4770-AD66-1BFF82075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8288" y="1084263"/>
              <a:ext cx="3175" cy="19050"/>
            </a:xfrm>
            <a:custGeom>
              <a:avLst/>
              <a:gdLst>
                <a:gd name="T0" fmla="*/ 0 w 1"/>
                <a:gd name="T1" fmla="*/ 19050 h 5"/>
                <a:gd name="T2" fmla="*/ 3175 w 1"/>
                <a:gd name="T3" fmla="*/ 11430 h 5"/>
                <a:gd name="T4" fmla="*/ 3175 w 1"/>
                <a:gd name="T5" fmla="*/ 11430 h 5"/>
                <a:gd name="T6" fmla="*/ 3175 w 1"/>
                <a:gd name="T7" fmla="*/ 11430 h 5"/>
                <a:gd name="T8" fmla="*/ 3175 w 1"/>
                <a:gd name="T9" fmla="*/ 11430 h 5"/>
                <a:gd name="T10" fmla="*/ 3175 w 1"/>
                <a:gd name="T11" fmla="*/ 11430 h 5"/>
                <a:gd name="T12" fmla="*/ 3175 w 1"/>
                <a:gd name="T13" fmla="*/ 11430 h 5"/>
                <a:gd name="T14" fmla="*/ 3175 w 1"/>
                <a:gd name="T15" fmla="*/ 11430 h 5"/>
                <a:gd name="T16" fmla="*/ 3175 w 1"/>
                <a:gd name="T17" fmla="*/ 11430 h 5"/>
                <a:gd name="T18" fmla="*/ 3175 w 1"/>
                <a:gd name="T19" fmla="*/ 7620 h 5"/>
                <a:gd name="T20" fmla="*/ 3175 w 1"/>
                <a:gd name="T21" fmla="*/ 7620 h 5"/>
                <a:gd name="T22" fmla="*/ 3175 w 1"/>
                <a:gd name="T23" fmla="*/ 7620 h 5"/>
                <a:gd name="T24" fmla="*/ 3175 w 1"/>
                <a:gd name="T25" fmla="*/ 7620 h 5"/>
                <a:gd name="T26" fmla="*/ 3175 w 1"/>
                <a:gd name="T27" fmla="*/ 7620 h 5"/>
                <a:gd name="T28" fmla="*/ 3175 w 1"/>
                <a:gd name="T29" fmla="*/ 7620 h 5"/>
                <a:gd name="T30" fmla="*/ 3175 w 1"/>
                <a:gd name="T31" fmla="*/ 7620 h 5"/>
                <a:gd name="T32" fmla="*/ 3175 w 1"/>
                <a:gd name="T33" fmla="*/ 7620 h 5"/>
                <a:gd name="T34" fmla="*/ 3175 w 1"/>
                <a:gd name="T35" fmla="*/ 7620 h 5"/>
                <a:gd name="T36" fmla="*/ 3175 w 1"/>
                <a:gd name="T37" fmla="*/ 3810 h 5"/>
                <a:gd name="T38" fmla="*/ 3175 w 1"/>
                <a:gd name="T39" fmla="*/ 3810 h 5"/>
                <a:gd name="T40" fmla="*/ 3175 w 1"/>
                <a:gd name="T41" fmla="*/ 3810 h 5"/>
                <a:gd name="T42" fmla="*/ 3175 w 1"/>
                <a:gd name="T43" fmla="*/ 3810 h 5"/>
                <a:gd name="T44" fmla="*/ 3175 w 1"/>
                <a:gd name="T45" fmla="*/ 3810 h 5"/>
                <a:gd name="T46" fmla="*/ 3175 w 1"/>
                <a:gd name="T47" fmla="*/ 3810 h 5"/>
                <a:gd name="T48" fmla="*/ 3175 w 1"/>
                <a:gd name="T49" fmla="*/ 3810 h 5"/>
                <a:gd name="T50" fmla="*/ 3175 w 1"/>
                <a:gd name="T51" fmla="*/ 3810 h 5"/>
                <a:gd name="T52" fmla="*/ 3175 w 1"/>
                <a:gd name="T53" fmla="*/ 3810 h 5"/>
                <a:gd name="T54" fmla="*/ 3175 w 1"/>
                <a:gd name="T55" fmla="*/ 0 h 5"/>
                <a:gd name="T56" fmla="*/ 3175 w 1"/>
                <a:gd name="T57" fmla="*/ 0 h 5"/>
                <a:gd name="T58" fmla="*/ 3175 w 1"/>
                <a:gd name="T59" fmla="*/ 0 h 5"/>
                <a:gd name="T60" fmla="*/ 3175 w 1"/>
                <a:gd name="T61" fmla="*/ 0 h 5"/>
                <a:gd name="T62" fmla="*/ 3175 w 1"/>
                <a:gd name="T63" fmla="*/ 0 h 5"/>
                <a:gd name="T64" fmla="*/ 3175 w 1"/>
                <a:gd name="T65" fmla="*/ 0 h 5"/>
                <a:gd name="T66" fmla="*/ 3175 w 1"/>
                <a:gd name="T67" fmla="*/ 0 h 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3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996">
              <a:extLst>
                <a:ext uri="{FF2B5EF4-FFF2-40B4-BE49-F238E27FC236}">
                  <a16:creationId xmlns:a16="http://schemas.microsoft.com/office/drawing/2014/main" id="{3D018A24-16DE-45B9-B7A4-3152FB8F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90557 w 69"/>
                <a:gd name="T1" fmla="*/ 0 h 106"/>
                <a:gd name="T2" fmla="*/ 83010 w 69"/>
                <a:gd name="T3" fmla="*/ 41350 h 106"/>
                <a:gd name="T4" fmla="*/ 143381 w 69"/>
                <a:gd name="T5" fmla="*/ 67664 h 106"/>
                <a:gd name="T6" fmla="*/ 143381 w 69"/>
                <a:gd name="T7" fmla="*/ 67664 h 106"/>
                <a:gd name="T8" fmla="*/ 143381 w 69"/>
                <a:gd name="T9" fmla="*/ 71423 h 106"/>
                <a:gd name="T10" fmla="*/ 143381 w 69"/>
                <a:gd name="T11" fmla="*/ 71423 h 106"/>
                <a:gd name="T12" fmla="*/ 143381 w 69"/>
                <a:gd name="T13" fmla="*/ 71423 h 106"/>
                <a:gd name="T14" fmla="*/ 143381 w 69"/>
                <a:gd name="T15" fmla="*/ 71423 h 106"/>
                <a:gd name="T16" fmla="*/ 169793 w 69"/>
                <a:gd name="T17" fmla="*/ 296968 h 106"/>
                <a:gd name="T18" fmla="*/ 162247 w 69"/>
                <a:gd name="T19" fmla="*/ 308245 h 106"/>
                <a:gd name="T20" fmla="*/ 45278 w 69"/>
                <a:gd name="T21" fmla="*/ 357113 h 106"/>
                <a:gd name="T22" fmla="*/ 11320 w 69"/>
                <a:gd name="T23" fmla="*/ 353354 h 106"/>
                <a:gd name="T24" fmla="*/ 0 w 69"/>
                <a:gd name="T25" fmla="*/ 394704 h 106"/>
                <a:gd name="T26" fmla="*/ 0 w 69"/>
                <a:gd name="T27" fmla="*/ 394704 h 106"/>
                <a:gd name="T28" fmla="*/ 45278 w 69"/>
                <a:gd name="T29" fmla="*/ 398463 h 106"/>
                <a:gd name="T30" fmla="*/ 241484 w 69"/>
                <a:gd name="T31" fmla="*/ 240581 h 106"/>
                <a:gd name="T32" fmla="*/ 245257 w 69"/>
                <a:gd name="T33" fmla="*/ 240581 h 106"/>
                <a:gd name="T34" fmla="*/ 245257 w 69"/>
                <a:gd name="T35" fmla="*/ 240581 h 106"/>
                <a:gd name="T36" fmla="*/ 245257 w 69"/>
                <a:gd name="T37" fmla="*/ 240581 h 106"/>
                <a:gd name="T38" fmla="*/ 245257 w 69"/>
                <a:gd name="T39" fmla="*/ 233063 h 106"/>
                <a:gd name="T40" fmla="*/ 245257 w 69"/>
                <a:gd name="T41" fmla="*/ 233063 h 106"/>
                <a:gd name="T42" fmla="*/ 245257 w 69"/>
                <a:gd name="T43" fmla="*/ 233063 h 106"/>
                <a:gd name="T44" fmla="*/ 245257 w 69"/>
                <a:gd name="T45" fmla="*/ 233063 h 106"/>
                <a:gd name="T46" fmla="*/ 245257 w 69"/>
                <a:gd name="T47" fmla="*/ 233063 h 106"/>
                <a:gd name="T48" fmla="*/ 245257 w 69"/>
                <a:gd name="T49" fmla="*/ 233063 h 106"/>
                <a:gd name="T50" fmla="*/ 245257 w 69"/>
                <a:gd name="T51" fmla="*/ 233063 h 106"/>
                <a:gd name="T52" fmla="*/ 245257 w 69"/>
                <a:gd name="T53" fmla="*/ 233063 h 106"/>
                <a:gd name="T54" fmla="*/ 245257 w 69"/>
                <a:gd name="T55" fmla="*/ 233063 h 106"/>
                <a:gd name="T56" fmla="*/ 245257 w 69"/>
                <a:gd name="T57" fmla="*/ 229304 h 106"/>
                <a:gd name="T58" fmla="*/ 245257 w 69"/>
                <a:gd name="T59" fmla="*/ 229304 h 106"/>
                <a:gd name="T60" fmla="*/ 245257 w 69"/>
                <a:gd name="T61" fmla="*/ 229304 h 106"/>
                <a:gd name="T62" fmla="*/ 245257 w 69"/>
                <a:gd name="T63" fmla="*/ 229304 h 106"/>
                <a:gd name="T64" fmla="*/ 245257 w 69"/>
                <a:gd name="T65" fmla="*/ 229304 h 106"/>
                <a:gd name="T66" fmla="*/ 245257 w 69"/>
                <a:gd name="T67" fmla="*/ 229304 h 106"/>
                <a:gd name="T68" fmla="*/ 245257 w 69"/>
                <a:gd name="T69" fmla="*/ 229304 h 106"/>
                <a:gd name="T70" fmla="*/ 245257 w 69"/>
                <a:gd name="T71" fmla="*/ 229304 h 106"/>
                <a:gd name="T72" fmla="*/ 245257 w 69"/>
                <a:gd name="T73" fmla="*/ 229304 h 106"/>
                <a:gd name="T74" fmla="*/ 245257 w 69"/>
                <a:gd name="T75" fmla="*/ 229304 h 106"/>
                <a:gd name="T76" fmla="*/ 245257 w 69"/>
                <a:gd name="T77" fmla="*/ 229304 h 106"/>
                <a:gd name="T78" fmla="*/ 245257 w 69"/>
                <a:gd name="T79" fmla="*/ 229304 h 106"/>
                <a:gd name="T80" fmla="*/ 245257 w 69"/>
                <a:gd name="T81" fmla="*/ 225545 h 106"/>
                <a:gd name="T82" fmla="*/ 245257 w 69"/>
                <a:gd name="T83" fmla="*/ 225545 h 106"/>
                <a:gd name="T84" fmla="*/ 245257 w 69"/>
                <a:gd name="T85" fmla="*/ 225545 h 106"/>
                <a:gd name="T86" fmla="*/ 245257 w 69"/>
                <a:gd name="T87" fmla="*/ 225545 h 106"/>
                <a:gd name="T88" fmla="*/ 245257 w 69"/>
                <a:gd name="T89" fmla="*/ 225545 h 106"/>
                <a:gd name="T90" fmla="*/ 245257 w 69"/>
                <a:gd name="T91" fmla="*/ 225545 h 106"/>
                <a:gd name="T92" fmla="*/ 245257 w 69"/>
                <a:gd name="T93" fmla="*/ 225545 h 106"/>
                <a:gd name="T94" fmla="*/ 245257 w 69"/>
                <a:gd name="T95" fmla="*/ 225545 h 106"/>
                <a:gd name="T96" fmla="*/ 245257 w 69"/>
                <a:gd name="T97" fmla="*/ 225545 h 106"/>
                <a:gd name="T98" fmla="*/ 245257 w 69"/>
                <a:gd name="T99" fmla="*/ 225545 h 106"/>
                <a:gd name="T100" fmla="*/ 245257 w 69"/>
                <a:gd name="T101" fmla="*/ 225545 h 106"/>
                <a:gd name="T102" fmla="*/ 245257 w 69"/>
                <a:gd name="T103" fmla="*/ 225545 h 106"/>
                <a:gd name="T104" fmla="*/ 245257 w 69"/>
                <a:gd name="T105" fmla="*/ 221786 h 106"/>
                <a:gd name="T106" fmla="*/ 245257 w 69"/>
                <a:gd name="T107" fmla="*/ 221786 h 106"/>
                <a:gd name="T108" fmla="*/ 245257 w 69"/>
                <a:gd name="T109" fmla="*/ 221786 h 106"/>
                <a:gd name="T110" fmla="*/ 245257 w 69"/>
                <a:gd name="T111" fmla="*/ 221786 h 106"/>
                <a:gd name="T112" fmla="*/ 245257 w 69"/>
                <a:gd name="T113" fmla="*/ 221786 h 106"/>
                <a:gd name="T114" fmla="*/ 245257 w 69"/>
                <a:gd name="T115" fmla="*/ 221786 h 106"/>
                <a:gd name="T116" fmla="*/ 245257 w 69"/>
                <a:gd name="T117" fmla="*/ 221786 h 106"/>
                <a:gd name="T118" fmla="*/ 245257 w 69"/>
                <a:gd name="T119" fmla="*/ 221786 h 106"/>
                <a:gd name="T120" fmla="*/ 245257 w 69"/>
                <a:gd name="T121" fmla="*/ 221786 h 106"/>
                <a:gd name="T122" fmla="*/ 245257 w 69"/>
                <a:gd name="T123" fmla="*/ 221786 h 106"/>
                <a:gd name="T124" fmla="*/ 90557 w 69"/>
                <a:gd name="T125" fmla="*/ 0 h 1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9" h="106"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7" y="12"/>
                    <a:pt x="33" y="15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57" y="33"/>
                    <a:pt x="60" y="60"/>
                    <a:pt x="45" y="79"/>
                  </a:cubicBezTo>
                  <a:cubicBezTo>
                    <a:pt x="45" y="80"/>
                    <a:pt x="44" y="81"/>
                    <a:pt x="43" y="82"/>
                  </a:cubicBezTo>
                  <a:cubicBezTo>
                    <a:pt x="35" y="91"/>
                    <a:pt x="23" y="95"/>
                    <a:pt x="12" y="95"/>
                  </a:cubicBezTo>
                  <a:cubicBezTo>
                    <a:pt x="9" y="95"/>
                    <a:pt x="6" y="95"/>
                    <a:pt x="3" y="9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3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997">
              <a:extLst>
                <a:ext uri="{FF2B5EF4-FFF2-40B4-BE49-F238E27FC236}">
                  <a16:creationId xmlns:a16="http://schemas.microsoft.com/office/drawing/2014/main" id="{D2A2B9E3-AFD3-47B2-860F-EA3F1E4F9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69688" y="903288"/>
              <a:ext cx="149225" cy="315913"/>
            </a:xfrm>
            <a:custGeom>
              <a:avLst/>
              <a:gdLst>
                <a:gd name="T0" fmla="*/ 44768 w 40"/>
                <a:gd name="T1" fmla="*/ 112826 h 84"/>
                <a:gd name="T2" fmla="*/ 29845 w 40"/>
                <a:gd name="T3" fmla="*/ 169239 h 84"/>
                <a:gd name="T4" fmla="*/ 0 w 40"/>
                <a:gd name="T5" fmla="*/ 312152 h 84"/>
                <a:gd name="T6" fmla="*/ 33576 w 40"/>
                <a:gd name="T7" fmla="*/ 315913 h 84"/>
                <a:gd name="T8" fmla="*/ 149225 w 40"/>
                <a:gd name="T9" fmla="*/ 267022 h 84"/>
                <a:gd name="T10" fmla="*/ 33576 w 40"/>
                <a:gd name="T11" fmla="*/ 315913 h 84"/>
                <a:gd name="T12" fmla="*/ 0 w 40"/>
                <a:gd name="T13" fmla="*/ 312152 h 84"/>
                <a:gd name="T14" fmla="*/ 44768 w 40"/>
                <a:gd name="T15" fmla="*/ 112826 h 84"/>
                <a:gd name="T16" fmla="*/ 130572 w 40"/>
                <a:gd name="T17" fmla="*/ 30087 h 84"/>
                <a:gd name="T18" fmla="*/ 130572 w 40"/>
                <a:gd name="T19" fmla="*/ 30087 h 84"/>
                <a:gd name="T20" fmla="*/ 130572 w 40"/>
                <a:gd name="T21" fmla="*/ 30087 h 84"/>
                <a:gd name="T22" fmla="*/ 130572 w 40"/>
                <a:gd name="T23" fmla="*/ 26326 h 84"/>
                <a:gd name="T24" fmla="*/ 130572 w 40"/>
                <a:gd name="T25" fmla="*/ 30087 h 84"/>
                <a:gd name="T26" fmla="*/ 130572 w 40"/>
                <a:gd name="T27" fmla="*/ 26326 h 84"/>
                <a:gd name="T28" fmla="*/ 70882 w 40"/>
                <a:gd name="T29" fmla="*/ 0 h 84"/>
                <a:gd name="T30" fmla="*/ 70882 w 40"/>
                <a:gd name="T31" fmla="*/ 0 h 84"/>
                <a:gd name="T32" fmla="*/ 130572 w 40"/>
                <a:gd name="T33" fmla="*/ 26326 h 84"/>
                <a:gd name="T34" fmla="*/ 70882 w 40"/>
                <a:gd name="T35" fmla="*/ 0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" h="84">
                  <a:moveTo>
                    <a:pt x="12" y="30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32" y="80"/>
                    <a:pt x="20" y="84"/>
                    <a:pt x="9" y="84"/>
                  </a:cubicBezTo>
                  <a:cubicBezTo>
                    <a:pt x="6" y="84"/>
                    <a:pt x="3" y="84"/>
                    <a:pt x="0" y="83"/>
                  </a:cubicBezTo>
                  <a:cubicBezTo>
                    <a:pt x="12" y="30"/>
                    <a:pt x="12" y="30"/>
                    <a:pt x="12" y="30"/>
                  </a:cubicBezTo>
                  <a:moveTo>
                    <a:pt x="35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moveTo>
                    <a:pt x="35" y="7"/>
                  </a:moveTo>
                  <a:cubicBezTo>
                    <a:pt x="35" y="7"/>
                    <a:pt x="35" y="7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4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998">
              <a:extLst>
                <a:ext uri="{FF2B5EF4-FFF2-40B4-BE49-F238E27FC236}">
                  <a16:creationId xmlns:a16="http://schemas.microsoft.com/office/drawing/2014/main" id="{E24F6DF1-3D0D-4ECA-9A50-001A3F244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9863" y="930275"/>
              <a:ext cx="82550" cy="239713"/>
            </a:xfrm>
            <a:custGeom>
              <a:avLst/>
              <a:gdLst>
                <a:gd name="T0" fmla="*/ 0 w 22"/>
                <a:gd name="T1" fmla="*/ 3746 h 64"/>
                <a:gd name="T2" fmla="*/ 0 w 22"/>
                <a:gd name="T3" fmla="*/ 3746 h 64"/>
                <a:gd name="T4" fmla="*/ 26266 w 22"/>
                <a:gd name="T5" fmla="*/ 228476 h 64"/>
                <a:gd name="T6" fmla="*/ 18761 w 22"/>
                <a:gd name="T7" fmla="*/ 239713 h 64"/>
                <a:gd name="T8" fmla="*/ 26266 w 22"/>
                <a:gd name="T9" fmla="*/ 228476 h 64"/>
                <a:gd name="T10" fmla="*/ 0 w 22"/>
                <a:gd name="T11" fmla="*/ 3746 h 64"/>
                <a:gd name="T12" fmla="*/ 0 w 22"/>
                <a:gd name="T13" fmla="*/ 3746 h 64"/>
                <a:gd name="T14" fmla="*/ 0 w 22"/>
                <a:gd name="T15" fmla="*/ 3746 h 64"/>
                <a:gd name="T16" fmla="*/ 0 w 22"/>
                <a:gd name="T17" fmla="*/ 3746 h 64"/>
                <a:gd name="T18" fmla="*/ 0 w 22"/>
                <a:gd name="T19" fmla="*/ 3746 h 64"/>
                <a:gd name="T20" fmla="*/ 0 w 22"/>
                <a:gd name="T21" fmla="*/ 0 h 64"/>
                <a:gd name="T22" fmla="*/ 0 w 22"/>
                <a:gd name="T23" fmla="*/ 0 h 64"/>
                <a:gd name="T24" fmla="*/ 0 w 22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6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9" y="15"/>
                    <a:pt x="22" y="42"/>
                    <a:pt x="7" y="61"/>
                  </a:cubicBezTo>
                  <a:cubicBezTo>
                    <a:pt x="7" y="62"/>
                    <a:pt x="6" y="63"/>
                    <a:pt x="5" y="64"/>
                  </a:cubicBezTo>
                  <a:cubicBezTo>
                    <a:pt x="6" y="63"/>
                    <a:pt x="7" y="62"/>
                    <a:pt x="7" y="61"/>
                  </a:cubicBezTo>
                  <a:cubicBezTo>
                    <a:pt x="22" y="42"/>
                    <a:pt x="19" y="1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999">
              <a:extLst>
                <a:ext uri="{FF2B5EF4-FFF2-40B4-BE49-F238E27FC236}">
                  <a16:creationId xmlns:a16="http://schemas.microsoft.com/office/drawing/2014/main" id="{F64FFB43-8AE6-43AD-AB4F-5C4D6C574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9688" y="903288"/>
              <a:ext cx="212725" cy="315913"/>
            </a:xfrm>
            <a:custGeom>
              <a:avLst/>
              <a:gdLst>
                <a:gd name="T0" fmla="*/ 70908 w 57"/>
                <a:gd name="T1" fmla="*/ 0 h 84"/>
                <a:gd name="T2" fmla="*/ 67176 w 57"/>
                <a:gd name="T3" fmla="*/ 3761 h 84"/>
                <a:gd name="T4" fmla="*/ 70908 w 57"/>
                <a:gd name="T5" fmla="*/ 0 h 84"/>
                <a:gd name="T6" fmla="*/ 93300 w 57"/>
                <a:gd name="T7" fmla="*/ 7522 h 84"/>
                <a:gd name="T8" fmla="*/ 93300 w 57"/>
                <a:gd name="T9" fmla="*/ 7522 h 84"/>
                <a:gd name="T10" fmla="*/ 93300 w 57"/>
                <a:gd name="T11" fmla="*/ 7522 h 84"/>
                <a:gd name="T12" fmla="*/ 55980 w 57"/>
                <a:gd name="T13" fmla="*/ 56413 h 84"/>
                <a:gd name="T14" fmla="*/ 44784 w 57"/>
                <a:gd name="T15" fmla="*/ 112826 h 84"/>
                <a:gd name="T16" fmla="*/ 0 w 57"/>
                <a:gd name="T17" fmla="*/ 312152 h 84"/>
                <a:gd name="T18" fmla="*/ 33588 w 57"/>
                <a:gd name="T19" fmla="*/ 315913 h 84"/>
                <a:gd name="T20" fmla="*/ 149281 w 57"/>
                <a:gd name="T21" fmla="*/ 267022 h 84"/>
                <a:gd name="T22" fmla="*/ 156745 w 57"/>
                <a:gd name="T23" fmla="*/ 255739 h 84"/>
                <a:gd name="T24" fmla="*/ 130621 w 57"/>
                <a:gd name="T25" fmla="*/ 30087 h 84"/>
                <a:gd name="T26" fmla="*/ 130621 w 57"/>
                <a:gd name="T27" fmla="*/ 30087 h 84"/>
                <a:gd name="T28" fmla="*/ 130621 w 57"/>
                <a:gd name="T29" fmla="*/ 30087 h 84"/>
                <a:gd name="T30" fmla="*/ 130621 w 57"/>
                <a:gd name="T31" fmla="*/ 30087 h 84"/>
                <a:gd name="T32" fmla="*/ 130621 w 57"/>
                <a:gd name="T33" fmla="*/ 26326 h 84"/>
                <a:gd name="T34" fmla="*/ 130621 w 57"/>
                <a:gd name="T35" fmla="*/ 26326 h 84"/>
                <a:gd name="T36" fmla="*/ 70908 w 57"/>
                <a:gd name="T37" fmla="*/ 0 h 84"/>
                <a:gd name="T38" fmla="*/ 70908 w 57"/>
                <a:gd name="T39" fmla="*/ 0 h 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7" h="84">
                  <a:moveTo>
                    <a:pt x="19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41" y="70"/>
                    <a:pt x="42" y="69"/>
                    <a:pt x="42" y="68"/>
                  </a:cubicBezTo>
                  <a:cubicBezTo>
                    <a:pt x="57" y="49"/>
                    <a:pt x="54" y="2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3E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000">
              <a:extLst>
                <a:ext uri="{FF2B5EF4-FFF2-40B4-BE49-F238E27FC236}">
                  <a16:creationId xmlns:a16="http://schemas.microsoft.com/office/drawing/2014/main" id="{665F0D53-C731-4791-92D2-D8E8EF608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1001">
              <a:extLst>
                <a:ext uri="{FF2B5EF4-FFF2-40B4-BE49-F238E27FC236}">
                  <a16:creationId xmlns:a16="http://schemas.microsoft.com/office/drawing/2014/main" id="{FCE0FAC7-EC34-4237-AA80-CB6D57AF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1002">
              <a:extLst>
                <a:ext uri="{FF2B5EF4-FFF2-40B4-BE49-F238E27FC236}">
                  <a16:creationId xmlns:a16="http://schemas.microsoft.com/office/drawing/2014/main" id="{289E03C8-DD3D-4A7A-AA03-F45556129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5240 w 10"/>
                <a:gd name="T1" fmla="*/ 0 h 15"/>
                <a:gd name="T2" fmla="*/ 15240 w 10"/>
                <a:gd name="T3" fmla="*/ 0 h 15"/>
                <a:gd name="T4" fmla="*/ 11430 w 10"/>
                <a:gd name="T5" fmla="*/ 3810 h 15"/>
                <a:gd name="T6" fmla="*/ 0 w 10"/>
                <a:gd name="T7" fmla="*/ 57150 h 15"/>
                <a:gd name="T8" fmla="*/ 38100 w 10"/>
                <a:gd name="T9" fmla="*/ 7620 h 15"/>
                <a:gd name="T10" fmla="*/ 15240 w 1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1003">
              <a:extLst>
                <a:ext uri="{FF2B5EF4-FFF2-40B4-BE49-F238E27FC236}">
                  <a16:creationId xmlns:a16="http://schemas.microsoft.com/office/drawing/2014/main" id="{8E2F71F8-810A-4413-ABB2-4A1E8C1E6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1928813"/>
              <a:ext cx="346075" cy="1049338"/>
            </a:xfrm>
            <a:custGeom>
              <a:avLst/>
              <a:gdLst>
                <a:gd name="T0" fmla="*/ 142944 w 92"/>
                <a:gd name="T1" fmla="*/ 417479 h 279"/>
                <a:gd name="T2" fmla="*/ 127897 w 92"/>
                <a:gd name="T3" fmla="*/ 488939 h 279"/>
                <a:gd name="T4" fmla="*/ 101565 w 92"/>
                <a:gd name="T5" fmla="*/ 605532 h 279"/>
                <a:gd name="T6" fmla="*/ 7523 w 92"/>
                <a:gd name="T7" fmla="*/ 1049338 h 279"/>
                <a:gd name="T8" fmla="*/ 150467 w 92"/>
                <a:gd name="T9" fmla="*/ 684514 h 279"/>
                <a:gd name="T10" fmla="*/ 195608 w 92"/>
                <a:gd name="T11" fmla="*/ 556638 h 279"/>
                <a:gd name="T12" fmla="*/ 221939 w 92"/>
                <a:gd name="T13" fmla="*/ 481417 h 279"/>
                <a:gd name="T14" fmla="*/ 267080 w 92"/>
                <a:gd name="T15" fmla="*/ 346018 h 279"/>
                <a:gd name="T16" fmla="*/ 327267 w 92"/>
                <a:gd name="T17" fmla="*/ 161726 h 279"/>
                <a:gd name="T18" fmla="*/ 327267 w 92"/>
                <a:gd name="T19" fmla="*/ 161726 h 279"/>
                <a:gd name="T20" fmla="*/ 327267 w 92"/>
                <a:gd name="T21" fmla="*/ 161726 h 279"/>
                <a:gd name="T22" fmla="*/ 331028 w 92"/>
                <a:gd name="T23" fmla="*/ 161726 h 279"/>
                <a:gd name="T24" fmla="*/ 331028 w 92"/>
                <a:gd name="T25" fmla="*/ 157965 h 279"/>
                <a:gd name="T26" fmla="*/ 331028 w 92"/>
                <a:gd name="T27" fmla="*/ 157965 h 279"/>
                <a:gd name="T28" fmla="*/ 331028 w 92"/>
                <a:gd name="T29" fmla="*/ 157965 h 279"/>
                <a:gd name="T30" fmla="*/ 331028 w 92"/>
                <a:gd name="T31" fmla="*/ 157965 h 279"/>
                <a:gd name="T32" fmla="*/ 331028 w 92"/>
                <a:gd name="T33" fmla="*/ 157965 h 279"/>
                <a:gd name="T34" fmla="*/ 331028 w 92"/>
                <a:gd name="T35" fmla="*/ 157965 h 279"/>
                <a:gd name="T36" fmla="*/ 331028 w 92"/>
                <a:gd name="T37" fmla="*/ 157965 h 279"/>
                <a:gd name="T38" fmla="*/ 331028 w 92"/>
                <a:gd name="T39" fmla="*/ 157965 h 279"/>
                <a:gd name="T40" fmla="*/ 331028 w 92"/>
                <a:gd name="T41" fmla="*/ 154204 h 279"/>
                <a:gd name="T42" fmla="*/ 331028 w 92"/>
                <a:gd name="T43" fmla="*/ 154204 h 279"/>
                <a:gd name="T44" fmla="*/ 331028 w 92"/>
                <a:gd name="T45" fmla="*/ 154204 h 279"/>
                <a:gd name="T46" fmla="*/ 331028 w 92"/>
                <a:gd name="T47" fmla="*/ 154204 h 279"/>
                <a:gd name="T48" fmla="*/ 331028 w 92"/>
                <a:gd name="T49" fmla="*/ 154204 h 279"/>
                <a:gd name="T50" fmla="*/ 331028 w 92"/>
                <a:gd name="T51" fmla="*/ 154204 h 279"/>
                <a:gd name="T52" fmla="*/ 331028 w 92"/>
                <a:gd name="T53" fmla="*/ 154204 h 279"/>
                <a:gd name="T54" fmla="*/ 331028 w 92"/>
                <a:gd name="T55" fmla="*/ 154204 h 279"/>
                <a:gd name="T56" fmla="*/ 331028 w 92"/>
                <a:gd name="T57" fmla="*/ 154204 h 279"/>
                <a:gd name="T58" fmla="*/ 331028 w 92"/>
                <a:gd name="T59" fmla="*/ 150443 h 279"/>
                <a:gd name="T60" fmla="*/ 331028 w 92"/>
                <a:gd name="T61" fmla="*/ 150443 h 279"/>
                <a:gd name="T62" fmla="*/ 331028 w 92"/>
                <a:gd name="T63" fmla="*/ 150443 h 279"/>
                <a:gd name="T64" fmla="*/ 331028 w 92"/>
                <a:gd name="T65" fmla="*/ 150443 h 279"/>
                <a:gd name="T66" fmla="*/ 331028 w 92"/>
                <a:gd name="T67" fmla="*/ 150443 h 279"/>
                <a:gd name="T68" fmla="*/ 331028 w 92"/>
                <a:gd name="T69" fmla="*/ 150443 h 279"/>
                <a:gd name="T70" fmla="*/ 331028 w 92"/>
                <a:gd name="T71" fmla="*/ 150443 h 279"/>
                <a:gd name="T72" fmla="*/ 331028 w 92"/>
                <a:gd name="T73" fmla="*/ 150443 h 279"/>
                <a:gd name="T74" fmla="*/ 331028 w 92"/>
                <a:gd name="T75" fmla="*/ 150443 h 279"/>
                <a:gd name="T76" fmla="*/ 240748 w 92"/>
                <a:gd name="T77" fmla="*/ 0 h 2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2" h="279">
                  <a:moveTo>
                    <a:pt x="64" y="0"/>
                  </a:moveTo>
                  <a:cubicBezTo>
                    <a:pt x="38" y="111"/>
                    <a:pt x="38" y="111"/>
                    <a:pt x="38" y="111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" y="279"/>
                    <a:pt x="1" y="279"/>
                    <a:pt x="2" y="279"/>
                  </a:cubicBezTo>
                  <a:cubicBezTo>
                    <a:pt x="5" y="279"/>
                    <a:pt x="8" y="277"/>
                    <a:pt x="9" y="27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2" y="22"/>
                    <a:pt x="81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AF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004">
              <a:extLst>
                <a:ext uri="{FF2B5EF4-FFF2-40B4-BE49-F238E27FC236}">
                  <a16:creationId xmlns:a16="http://schemas.microsoft.com/office/drawing/2014/main" id="{E1D80F14-E36C-4341-9A78-D05071F3A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3488" y="2079625"/>
              <a:ext cx="4763" cy="11113"/>
            </a:xfrm>
            <a:custGeom>
              <a:avLst/>
              <a:gdLst>
                <a:gd name="T0" fmla="*/ 0 w 1"/>
                <a:gd name="T1" fmla="*/ 11113 h 3"/>
                <a:gd name="T2" fmla="*/ 0 w 1"/>
                <a:gd name="T3" fmla="*/ 11113 h 3"/>
                <a:gd name="T4" fmla="*/ 0 w 1"/>
                <a:gd name="T5" fmla="*/ 11113 h 3"/>
                <a:gd name="T6" fmla="*/ 0 w 1"/>
                <a:gd name="T7" fmla="*/ 11113 h 3"/>
                <a:gd name="T8" fmla="*/ 4763 w 1"/>
                <a:gd name="T9" fmla="*/ 7409 h 3"/>
                <a:gd name="T10" fmla="*/ 4763 w 1"/>
                <a:gd name="T11" fmla="*/ 7409 h 3"/>
                <a:gd name="T12" fmla="*/ 4763 w 1"/>
                <a:gd name="T13" fmla="*/ 7409 h 3"/>
                <a:gd name="T14" fmla="*/ 4763 w 1"/>
                <a:gd name="T15" fmla="*/ 7409 h 3"/>
                <a:gd name="T16" fmla="*/ 4763 w 1"/>
                <a:gd name="T17" fmla="*/ 7409 h 3"/>
                <a:gd name="T18" fmla="*/ 4763 w 1"/>
                <a:gd name="T19" fmla="*/ 7409 h 3"/>
                <a:gd name="T20" fmla="*/ 4763 w 1"/>
                <a:gd name="T21" fmla="*/ 7409 h 3"/>
                <a:gd name="T22" fmla="*/ 4763 w 1"/>
                <a:gd name="T23" fmla="*/ 7409 h 3"/>
                <a:gd name="T24" fmla="*/ 4763 w 1"/>
                <a:gd name="T25" fmla="*/ 7409 h 3"/>
                <a:gd name="T26" fmla="*/ 4763 w 1"/>
                <a:gd name="T27" fmla="*/ 7409 h 3"/>
                <a:gd name="T28" fmla="*/ 4763 w 1"/>
                <a:gd name="T29" fmla="*/ 7409 h 3"/>
                <a:gd name="T30" fmla="*/ 4763 w 1"/>
                <a:gd name="T31" fmla="*/ 7409 h 3"/>
                <a:gd name="T32" fmla="*/ 4763 w 1"/>
                <a:gd name="T33" fmla="*/ 3704 h 3"/>
                <a:gd name="T34" fmla="*/ 4763 w 1"/>
                <a:gd name="T35" fmla="*/ 3704 h 3"/>
                <a:gd name="T36" fmla="*/ 4763 w 1"/>
                <a:gd name="T37" fmla="*/ 3704 h 3"/>
                <a:gd name="T38" fmla="*/ 4763 w 1"/>
                <a:gd name="T39" fmla="*/ 3704 h 3"/>
                <a:gd name="T40" fmla="*/ 4763 w 1"/>
                <a:gd name="T41" fmla="*/ 3704 h 3"/>
                <a:gd name="T42" fmla="*/ 4763 w 1"/>
                <a:gd name="T43" fmla="*/ 3704 h 3"/>
                <a:gd name="T44" fmla="*/ 4763 w 1"/>
                <a:gd name="T45" fmla="*/ 3704 h 3"/>
                <a:gd name="T46" fmla="*/ 4763 w 1"/>
                <a:gd name="T47" fmla="*/ 3704 h 3"/>
                <a:gd name="T48" fmla="*/ 4763 w 1"/>
                <a:gd name="T49" fmla="*/ 3704 h 3"/>
                <a:gd name="T50" fmla="*/ 4763 w 1"/>
                <a:gd name="T51" fmla="*/ 3704 h 3"/>
                <a:gd name="T52" fmla="*/ 4763 w 1"/>
                <a:gd name="T53" fmla="*/ 3704 h 3"/>
                <a:gd name="T54" fmla="*/ 4763 w 1"/>
                <a:gd name="T55" fmla="*/ 3704 h 3"/>
                <a:gd name="T56" fmla="*/ 4763 w 1"/>
                <a:gd name="T57" fmla="*/ 3704 h 3"/>
                <a:gd name="T58" fmla="*/ 4763 w 1"/>
                <a:gd name="T59" fmla="*/ 3704 h 3"/>
                <a:gd name="T60" fmla="*/ 4763 w 1"/>
                <a:gd name="T61" fmla="*/ 3704 h 3"/>
                <a:gd name="T62" fmla="*/ 4763 w 1"/>
                <a:gd name="T63" fmla="*/ 0 h 3"/>
                <a:gd name="T64" fmla="*/ 4763 w 1"/>
                <a:gd name="T65" fmla="*/ 0 h 3"/>
                <a:gd name="T66" fmla="*/ 4763 w 1"/>
                <a:gd name="T67" fmla="*/ 0 h 3"/>
                <a:gd name="T68" fmla="*/ 4763 w 1"/>
                <a:gd name="T69" fmla="*/ 0 h 3"/>
                <a:gd name="T70" fmla="*/ 4763 w 1"/>
                <a:gd name="T71" fmla="*/ 0 h 3"/>
                <a:gd name="T72" fmla="*/ 4763 w 1"/>
                <a:gd name="T73" fmla="*/ 0 h 3"/>
                <a:gd name="T74" fmla="*/ 4763 w 1"/>
                <a:gd name="T75" fmla="*/ 0 h 3"/>
                <a:gd name="T76" fmla="*/ 4763 w 1"/>
                <a:gd name="T77" fmla="*/ 0 h 3"/>
                <a:gd name="T78" fmla="*/ 4763 w 1"/>
                <a:gd name="T79" fmla="*/ 0 h 3"/>
                <a:gd name="T80" fmla="*/ 4763 w 1"/>
                <a:gd name="T81" fmla="*/ 0 h 3"/>
                <a:gd name="T82" fmla="*/ 4763 w 1"/>
                <a:gd name="T83" fmla="*/ 0 h 3"/>
                <a:gd name="T84" fmla="*/ 4763 w 1"/>
                <a:gd name="T85" fmla="*/ 0 h 3"/>
                <a:gd name="T86" fmla="*/ 4763 w 1"/>
                <a:gd name="T87" fmla="*/ 0 h 3"/>
                <a:gd name="T88" fmla="*/ 4763 w 1"/>
                <a:gd name="T89" fmla="*/ 0 h 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005">
              <a:extLst>
                <a:ext uri="{FF2B5EF4-FFF2-40B4-BE49-F238E27FC236}">
                  <a16:creationId xmlns:a16="http://schemas.microsoft.com/office/drawing/2014/main" id="{85AB8079-30E7-4491-A0DC-6A542BCB2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538" y="2865438"/>
              <a:ext cx="4808538" cy="2276475"/>
            </a:xfrm>
            <a:custGeom>
              <a:avLst/>
              <a:gdLst>
                <a:gd name="T0" fmla="*/ 4801025 w 1280"/>
                <a:gd name="T1" fmla="*/ 78888 h 606"/>
                <a:gd name="T2" fmla="*/ 4801025 w 1280"/>
                <a:gd name="T3" fmla="*/ 82644 h 606"/>
                <a:gd name="T4" fmla="*/ 4797268 w 1280"/>
                <a:gd name="T5" fmla="*/ 101427 h 606"/>
                <a:gd name="T6" fmla="*/ 4778485 w 1280"/>
                <a:gd name="T7" fmla="*/ 157775 h 606"/>
                <a:gd name="T8" fmla="*/ 4703351 w 1280"/>
                <a:gd name="T9" fmla="*/ 371899 h 606"/>
                <a:gd name="T10" fmla="*/ 4541814 w 1280"/>
                <a:gd name="T11" fmla="*/ 683694 h 606"/>
                <a:gd name="T12" fmla="*/ 4278847 w 1280"/>
                <a:gd name="T13" fmla="*/ 1048080 h 606"/>
                <a:gd name="T14" fmla="*/ 3895667 w 1280"/>
                <a:gd name="T15" fmla="*/ 1423736 h 606"/>
                <a:gd name="T16" fmla="*/ 3403543 w 1280"/>
                <a:gd name="T17" fmla="*/ 1754313 h 606"/>
                <a:gd name="T18" fmla="*/ 2825016 w 1280"/>
                <a:gd name="T19" fmla="*/ 2009759 h 606"/>
                <a:gd name="T20" fmla="*/ 2513212 w 1280"/>
                <a:gd name="T21" fmla="*/ 2103673 h 606"/>
                <a:gd name="T22" fmla="*/ 2355432 w 1280"/>
                <a:gd name="T23" fmla="*/ 2144995 h 606"/>
                <a:gd name="T24" fmla="*/ 2272786 w 1280"/>
                <a:gd name="T25" fmla="*/ 2160022 h 606"/>
                <a:gd name="T26" fmla="*/ 2193895 w 1280"/>
                <a:gd name="T27" fmla="*/ 2178804 h 606"/>
                <a:gd name="T28" fmla="*/ 1547748 w 1280"/>
                <a:gd name="T29" fmla="*/ 2265205 h 606"/>
                <a:gd name="T30" fmla="*/ 920384 w 1280"/>
                <a:gd name="T31" fmla="*/ 2220127 h 606"/>
                <a:gd name="T32" fmla="*/ 383180 w 1280"/>
                <a:gd name="T33" fmla="*/ 1975950 h 606"/>
                <a:gd name="T34" fmla="*/ 195347 w 1280"/>
                <a:gd name="T35" fmla="*/ 1776853 h 606"/>
                <a:gd name="T36" fmla="*/ 75133 w 1280"/>
                <a:gd name="T37" fmla="*/ 1547702 h 606"/>
                <a:gd name="T38" fmla="*/ 11270 w 1280"/>
                <a:gd name="T39" fmla="*/ 1108185 h 606"/>
                <a:gd name="T40" fmla="*/ 105187 w 1280"/>
                <a:gd name="T41" fmla="*/ 781364 h 606"/>
                <a:gd name="T42" fmla="*/ 225400 w 1280"/>
                <a:gd name="T43" fmla="*/ 597293 h 606"/>
                <a:gd name="T44" fmla="*/ 277994 w 1280"/>
                <a:gd name="T45" fmla="*/ 537188 h 606"/>
                <a:gd name="T46" fmla="*/ 225400 w 1280"/>
                <a:gd name="T47" fmla="*/ 597293 h 606"/>
                <a:gd name="T48" fmla="*/ 108943 w 1280"/>
                <a:gd name="T49" fmla="*/ 781364 h 606"/>
                <a:gd name="T50" fmla="*/ 22540 w 1280"/>
                <a:gd name="T51" fmla="*/ 1111942 h 606"/>
                <a:gd name="T52" fmla="*/ 93917 w 1280"/>
                <a:gd name="T53" fmla="*/ 1540189 h 606"/>
                <a:gd name="T54" fmla="*/ 214130 w 1280"/>
                <a:gd name="T55" fmla="*/ 1761826 h 606"/>
                <a:gd name="T56" fmla="*/ 401964 w 1280"/>
                <a:gd name="T57" fmla="*/ 1953411 h 606"/>
                <a:gd name="T58" fmla="*/ 927898 w 1280"/>
                <a:gd name="T59" fmla="*/ 2182561 h 606"/>
                <a:gd name="T60" fmla="*/ 1547748 w 1280"/>
                <a:gd name="T61" fmla="*/ 2216370 h 606"/>
                <a:gd name="T62" fmla="*/ 2182625 w 1280"/>
                <a:gd name="T63" fmla="*/ 2118700 h 606"/>
                <a:gd name="T64" fmla="*/ 2261516 w 1280"/>
                <a:gd name="T65" fmla="*/ 2099917 h 606"/>
                <a:gd name="T66" fmla="*/ 2340406 w 1280"/>
                <a:gd name="T67" fmla="*/ 2081134 h 606"/>
                <a:gd name="T68" fmla="*/ 2494429 w 1280"/>
                <a:gd name="T69" fmla="*/ 2039812 h 606"/>
                <a:gd name="T70" fmla="*/ 2798719 w 1280"/>
                <a:gd name="T71" fmla="*/ 1942141 h 606"/>
                <a:gd name="T72" fmla="*/ 3362220 w 1280"/>
                <a:gd name="T73" fmla="*/ 1682939 h 606"/>
                <a:gd name="T74" fmla="*/ 3835560 w 1280"/>
                <a:gd name="T75" fmla="*/ 1352361 h 606"/>
                <a:gd name="T76" fmla="*/ 4199957 w 1280"/>
                <a:gd name="T77" fmla="*/ 984219 h 606"/>
                <a:gd name="T78" fmla="*/ 4447898 w 1280"/>
                <a:gd name="T79" fmla="*/ 627345 h 606"/>
                <a:gd name="T80" fmla="*/ 4594408 w 1280"/>
                <a:gd name="T81" fmla="*/ 326821 h 606"/>
                <a:gd name="T82" fmla="*/ 4665785 w 1280"/>
                <a:gd name="T83" fmla="*/ 123966 h 606"/>
                <a:gd name="T84" fmla="*/ 4680811 w 1280"/>
                <a:gd name="T85" fmla="*/ 71375 h 606"/>
                <a:gd name="T86" fmla="*/ 4684568 w 1280"/>
                <a:gd name="T87" fmla="*/ 52592 h 606"/>
                <a:gd name="T88" fmla="*/ 4684568 w 1280"/>
                <a:gd name="T89" fmla="*/ 52592 h 606"/>
                <a:gd name="T90" fmla="*/ 4755945 w 1280"/>
                <a:gd name="T91" fmla="*/ 7513 h 606"/>
                <a:gd name="T92" fmla="*/ 4801025 w 1280"/>
                <a:gd name="T93" fmla="*/ 78888 h 6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80" h="606">
                  <a:moveTo>
                    <a:pt x="1278" y="21"/>
                  </a:moveTo>
                  <a:cubicBezTo>
                    <a:pt x="1278" y="21"/>
                    <a:pt x="1278" y="21"/>
                    <a:pt x="1278" y="22"/>
                  </a:cubicBezTo>
                  <a:cubicBezTo>
                    <a:pt x="1278" y="23"/>
                    <a:pt x="1277" y="25"/>
                    <a:pt x="1277" y="27"/>
                  </a:cubicBezTo>
                  <a:cubicBezTo>
                    <a:pt x="1276" y="30"/>
                    <a:pt x="1274" y="35"/>
                    <a:pt x="1272" y="42"/>
                  </a:cubicBezTo>
                  <a:cubicBezTo>
                    <a:pt x="1268" y="56"/>
                    <a:pt x="1262" y="75"/>
                    <a:pt x="1252" y="99"/>
                  </a:cubicBezTo>
                  <a:cubicBezTo>
                    <a:pt x="1241" y="123"/>
                    <a:pt x="1228" y="151"/>
                    <a:pt x="1209" y="182"/>
                  </a:cubicBezTo>
                  <a:cubicBezTo>
                    <a:pt x="1190" y="212"/>
                    <a:pt x="1167" y="246"/>
                    <a:pt x="1139" y="279"/>
                  </a:cubicBezTo>
                  <a:cubicBezTo>
                    <a:pt x="1110" y="313"/>
                    <a:pt x="1076" y="347"/>
                    <a:pt x="1037" y="379"/>
                  </a:cubicBezTo>
                  <a:cubicBezTo>
                    <a:pt x="998" y="411"/>
                    <a:pt x="954" y="441"/>
                    <a:pt x="906" y="467"/>
                  </a:cubicBezTo>
                  <a:cubicBezTo>
                    <a:pt x="858" y="493"/>
                    <a:pt x="806" y="516"/>
                    <a:pt x="752" y="535"/>
                  </a:cubicBezTo>
                  <a:cubicBezTo>
                    <a:pt x="724" y="544"/>
                    <a:pt x="697" y="553"/>
                    <a:pt x="669" y="560"/>
                  </a:cubicBezTo>
                  <a:cubicBezTo>
                    <a:pt x="655" y="564"/>
                    <a:pt x="641" y="567"/>
                    <a:pt x="627" y="571"/>
                  </a:cubicBezTo>
                  <a:cubicBezTo>
                    <a:pt x="605" y="575"/>
                    <a:pt x="605" y="575"/>
                    <a:pt x="605" y="575"/>
                  </a:cubicBezTo>
                  <a:cubicBezTo>
                    <a:pt x="584" y="580"/>
                    <a:pt x="584" y="580"/>
                    <a:pt x="584" y="580"/>
                  </a:cubicBezTo>
                  <a:cubicBezTo>
                    <a:pt x="527" y="592"/>
                    <a:pt x="470" y="600"/>
                    <a:pt x="412" y="603"/>
                  </a:cubicBezTo>
                  <a:cubicBezTo>
                    <a:pt x="355" y="606"/>
                    <a:pt x="298" y="603"/>
                    <a:pt x="245" y="591"/>
                  </a:cubicBezTo>
                  <a:cubicBezTo>
                    <a:pt x="191" y="579"/>
                    <a:pt x="141" y="558"/>
                    <a:pt x="102" y="526"/>
                  </a:cubicBezTo>
                  <a:cubicBezTo>
                    <a:pt x="83" y="510"/>
                    <a:pt x="66" y="492"/>
                    <a:pt x="52" y="473"/>
                  </a:cubicBezTo>
                  <a:cubicBezTo>
                    <a:pt x="38" y="453"/>
                    <a:pt x="28" y="433"/>
                    <a:pt x="20" y="412"/>
                  </a:cubicBezTo>
                  <a:cubicBezTo>
                    <a:pt x="5" y="371"/>
                    <a:pt x="0" y="331"/>
                    <a:pt x="3" y="295"/>
                  </a:cubicBezTo>
                  <a:cubicBezTo>
                    <a:pt x="6" y="260"/>
                    <a:pt x="17" y="230"/>
                    <a:pt x="28" y="208"/>
                  </a:cubicBezTo>
                  <a:cubicBezTo>
                    <a:pt x="39" y="185"/>
                    <a:pt x="51" y="169"/>
                    <a:pt x="60" y="159"/>
                  </a:cubicBezTo>
                  <a:cubicBezTo>
                    <a:pt x="68" y="148"/>
                    <a:pt x="74" y="143"/>
                    <a:pt x="74" y="143"/>
                  </a:cubicBezTo>
                  <a:cubicBezTo>
                    <a:pt x="74" y="143"/>
                    <a:pt x="68" y="148"/>
                    <a:pt x="60" y="159"/>
                  </a:cubicBezTo>
                  <a:cubicBezTo>
                    <a:pt x="52" y="169"/>
                    <a:pt x="40" y="186"/>
                    <a:pt x="29" y="208"/>
                  </a:cubicBezTo>
                  <a:cubicBezTo>
                    <a:pt x="19" y="231"/>
                    <a:pt x="9" y="261"/>
                    <a:pt x="6" y="296"/>
                  </a:cubicBezTo>
                  <a:cubicBezTo>
                    <a:pt x="3" y="330"/>
                    <a:pt x="9" y="371"/>
                    <a:pt x="25" y="410"/>
                  </a:cubicBezTo>
                  <a:cubicBezTo>
                    <a:pt x="33" y="430"/>
                    <a:pt x="43" y="450"/>
                    <a:pt x="57" y="469"/>
                  </a:cubicBezTo>
                  <a:cubicBezTo>
                    <a:pt x="71" y="488"/>
                    <a:pt x="87" y="505"/>
                    <a:pt x="107" y="520"/>
                  </a:cubicBezTo>
                  <a:cubicBezTo>
                    <a:pt x="145" y="550"/>
                    <a:pt x="194" y="571"/>
                    <a:pt x="247" y="581"/>
                  </a:cubicBezTo>
                  <a:cubicBezTo>
                    <a:pt x="299" y="592"/>
                    <a:pt x="355" y="594"/>
                    <a:pt x="412" y="590"/>
                  </a:cubicBezTo>
                  <a:cubicBezTo>
                    <a:pt x="468" y="586"/>
                    <a:pt x="525" y="577"/>
                    <a:pt x="581" y="564"/>
                  </a:cubicBezTo>
                  <a:cubicBezTo>
                    <a:pt x="602" y="559"/>
                    <a:pt x="602" y="559"/>
                    <a:pt x="602" y="559"/>
                  </a:cubicBezTo>
                  <a:cubicBezTo>
                    <a:pt x="623" y="554"/>
                    <a:pt x="623" y="554"/>
                    <a:pt x="623" y="554"/>
                  </a:cubicBezTo>
                  <a:cubicBezTo>
                    <a:pt x="637" y="551"/>
                    <a:pt x="651" y="547"/>
                    <a:pt x="664" y="543"/>
                  </a:cubicBezTo>
                  <a:cubicBezTo>
                    <a:pt x="692" y="535"/>
                    <a:pt x="719" y="527"/>
                    <a:pt x="745" y="517"/>
                  </a:cubicBezTo>
                  <a:cubicBezTo>
                    <a:pt x="798" y="498"/>
                    <a:pt x="849" y="474"/>
                    <a:pt x="895" y="448"/>
                  </a:cubicBezTo>
                  <a:cubicBezTo>
                    <a:pt x="942" y="421"/>
                    <a:pt x="984" y="391"/>
                    <a:pt x="1021" y="360"/>
                  </a:cubicBezTo>
                  <a:cubicBezTo>
                    <a:pt x="1059" y="328"/>
                    <a:pt x="1091" y="295"/>
                    <a:pt x="1118" y="262"/>
                  </a:cubicBezTo>
                  <a:cubicBezTo>
                    <a:pt x="1145" y="229"/>
                    <a:pt x="1167" y="197"/>
                    <a:pt x="1184" y="167"/>
                  </a:cubicBezTo>
                  <a:cubicBezTo>
                    <a:pt x="1201" y="137"/>
                    <a:pt x="1214" y="110"/>
                    <a:pt x="1223" y="87"/>
                  </a:cubicBezTo>
                  <a:cubicBezTo>
                    <a:pt x="1233" y="64"/>
                    <a:pt x="1239" y="46"/>
                    <a:pt x="1242" y="33"/>
                  </a:cubicBezTo>
                  <a:cubicBezTo>
                    <a:pt x="1244" y="27"/>
                    <a:pt x="1245" y="22"/>
                    <a:pt x="1246" y="19"/>
                  </a:cubicBezTo>
                  <a:cubicBezTo>
                    <a:pt x="1246" y="16"/>
                    <a:pt x="1247" y="14"/>
                    <a:pt x="1247" y="14"/>
                  </a:cubicBezTo>
                  <a:cubicBezTo>
                    <a:pt x="1247" y="14"/>
                    <a:pt x="1247" y="14"/>
                    <a:pt x="1247" y="14"/>
                  </a:cubicBezTo>
                  <a:cubicBezTo>
                    <a:pt x="1249" y="5"/>
                    <a:pt x="1257" y="0"/>
                    <a:pt x="1266" y="2"/>
                  </a:cubicBezTo>
                  <a:cubicBezTo>
                    <a:pt x="1275" y="4"/>
                    <a:pt x="1280" y="12"/>
                    <a:pt x="1278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006">
              <a:extLst>
                <a:ext uri="{FF2B5EF4-FFF2-40B4-BE49-F238E27FC236}">
                  <a16:creationId xmlns:a16="http://schemas.microsoft.com/office/drawing/2014/main" id="{15A43D7C-F184-43F9-A528-805037244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2997200"/>
              <a:ext cx="5322888" cy="2411413"/>
            </a:xfrm>
            <a:custGeom>
              <a:avLst/>
              <a:gdLst>
                <a:gd name="T0" fmla="*/ 5315375 w 1417"/>
                <a:gd name="T1" fmla="*/ 78878 h 642"/>
                <a:gd name="T2" fmla="*/ 5315375 w 1417"/>
                <a:gd name="T3" fmla="*/ 86390 h 642"/>
                <a:gd name="T4" fmla="*/ 5311619 w 1417"/>
                <a:gd name="T5" fmla="*/ 101415 h 642"/>
                <a:gd name="T6" fmla="*/ 5292836 w 1417"/>
                <a:gd name="T7" fmla="*/ 169024 h 642"/>
                <a:gd name="T8" fmla="*/ 5210195 w 1417"/>
                <a:gd name="T9" fmla="*/ 401902 h 642"/>
                <a:gd name="T10" fmla="*/ 5041154 w 1417"/>
                <a:gd name="T11" fmla="*/ 743707 h 642"/>
                <a:gd name="T12" fmla="*/ 4755664 w 1417"/>
                <a:gd name="T13" fmla="*/ 1149365 h 642"/>
                <a:gd name="T14" fmla="*/ 4338698 w 1417"/>
                <a:gd name="T15" fmla="*/ 1562536 h 642"/>
                <a:gd name="T16" fmla="*/ 3797770 w 1417"/>
                <a:gd name="T17" fmla="*/ 1923121 h 642"/>
                <a:gd name="T18" fmla="*/ 3155417 w 1417"/>
                <a:gd name="T19" fmla="*/ 2189803 h 642"/>
                <a:gd name="T20" fmla="*/ 2460474 w 1417"/>
                <a:gd name="T21" fmla="*/ 2355072 h 642"/>
                <a:gd name="T22" fmla="*/ 1746749 w 1417"/>
                <a:gd name="T23" fmla="*/ 2403901 h 642"/>
                <a:gd name="T24" fmla="*/ 1063075 w 1417"/>
                <a:gd name="T25" fmla="*/ 2291218 h 642"/>
                <a:gd name="T26" fmla="*/ 488338 w 1417"/>
                <a:gd name="T27" fmla="*/ 1994486 h 642"/>
                <a:gd name="T28" fmla="*/ 108937 w 1417"/>
                <a:gd name="T29" fmla="*/ 1558779 h 642"/>
                <a:gd name="T30" fmla="*/ 22539 w 1417"/>
                <a:gd name="T31" fmla="*/ 1314633 h 642"/>
                <a:gd name="T32" fmla="*/ 0 w 1417"/>
                <a:gd name="T33" fmla="*/ 1081755 h 642"/>
                <a:gd name="T34" fmla="*/ 26295 w 1417"/>
                <a:gd name="T35" fmla="*/ 882682 h 642"/>
                <a:gd name="T36" fmla="*/ 82642 w 1417"/>
                <a:gd name="T37" fmla="*/ 717414 h 642"/>
                <a:gd name="T38" fmla="*/ 214118 w 1417"/>
                <a:gd name="T39" fmla="*/ 514585 h 642"/>
                <a:gd name="T40" fmla="*/ 274221 w 1417"/>
                <a:gd name="T41" fmla="*/ 454487 h 642"/>
                <a:gd name="T42" fmla="*/ 214118 w 1417"/>
                <a:gd name="T43" fmla="*/ 514585 h 642"/>
                <a:gd name="T44" fmla="*/ 86398 w 1417"/>
                <a:gd name="T45" fmla="*/ 721170 h 642"/>
                <a:gd name="T46" fmla="*/ 33808 w 1417"/>
                <a:gd name="T47" fmla="*/ 882682 h 642"/>
                <a:gd name="T48" fmla="*/ 11269 w 1417"/>
                <a:gd name="T49" fmla="*/ 1085511 h 642"/>
                <a:gd name="T50" fmla="*/ 18782 w 1417"/>
                <a:gd name="T51" fmla="*/ 1194438 h 642"/>
                <a:gd name="T52" fmla="*/ 26295 w 1417"/>
                <a:gd name="T53" fmla="*/ 1254536 h 642"/>
                <a:gd name="T54" fmla="*/ 30052 w 1417"/>
                <a:gd name="T55" fmla="*/ 1280828 h 642"/>
                <a:gd name="T56" fmla="*/ 37564 w 1417"/>
                <a:gd name="T57" fmla="*/ 1310877 h 642"/>
                <a:gd name="T58" fmla="*/ 127719 w 1417"/>
                <a:gd name="T59" fmla="*/ 1547511 h 642"/>
                <a:gd name="T60" fmla="*/ 503364 w 1417"/>
                <a:gd name="T61" fmla="*/ 1971950 h 642"/>
                <a:gd name="T62" fmla="*/ 1074344 w 1417"/>
                <a:gd name="T63" fmla="*/ 2253657 h 642"/>
                <a:gd name="T64" fmla="*/ 1746749 w 1417"/>
                <a:gd name="T65" fmla="*/ 2358828 h 642"/>
                <a:gd name="T66" fmla="*/ 2449205 w 1417"/>
                <a:gd name="T67" fmla="*/ 2298730 h 642"/>
                <a:gd name="T68" fmla="*/ 3132878 w 1417"/>
                <a:gd name="T69" fmla="*/ 2125950 h 642"/>
                <a:gd name="T70" fmla="*/ 3760205 w 1417"/>
                <a:gd name="T71" fmla="*/ 1851755 h 642"/>
                <a:gd name="T72" fmla="*/ 4282352 w 1417"/>
                <a:gd name="T73" fmla="*/ 1494926 h 642"/>
                <a:gd name="T74" fmla="*/ 4676779 w 1417"/>
                <a:gd name="T75" fmla="*/ 1089268 h 642"/>
                <a:gd name="T76" fmla="*/ 4947243 w 1417"/>
                <a:gd name="T77" fmla="*/ 691121 h 642"/>
                <a:gd name="T78" fmla="*/ 5105014 w 1417"/>
                <a:gd name="T79" fmla="*/ 356829 h 642"/>
                <a:gd name="T80" fmla="*/ 5180143 w 1417"/>
                <a:gd name="T81" fmla="*/ 135219 h 642"/>
                <a:gd name="T82" fmla="*/ 5195169 w 1417"/>
                <a:gd name="T83" fmla="*/ 75122 h 642"/>
                <a:gd name="T84" fmla="*/ 5198925 w 1417"/>
                <a:gd name="T85" fmla="*/ 56341 h 642"/>
                <a:gd name="T86" fmla="*/ 5198925 w 1417"/>
                <a:gd name="T87" fmla="*/ 56341 h 642"/>
                <a:gd name="T88" fmla="*/ 5270298 w 1417"/>
                <a:gd name="T89" fmla="*/ 7512 h 642"/>
                <a:gd name="T90" fmla="*/ 5315375 w 1417"/>
                <a:gd name="T91" fmla="*/ 78878 h 6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17" h="642">
                  <a:moveTo>
                    <a:pt x="1415" y="21"/>
                  </a:moveTo>
                  <a:cubicBezTo>
                    <a:pt x="1415" y="21"/>
                    <a:pt x="1415" y="22"/>
                    <a:pt x="1415" y="23"/>
                  </a:cubicBezTo>
                  <a:cubicBezTo>
                    <a:pt x="1415" y="24"/>
                    <a:pt x="1414" y="25"/>
                    <a:pt x="1414" y="27"/>
                  </a:cubicBezTo>
                  <a:cubicBezTo>
                    <a:pt x="1413" y="31"/>
                    <a:pt x="1411" y="37"/>
                    <a:pt x="1409" y="45"/>
                  </a:cubicBezTo>
                  <a:cubicBezTo>
                    <a:pt x="1405" y="59"/>
                    <a:pt x="1398" y="81"/>
                    <a:pt x="1387" y="107"/>
                  </a:cubicBezTo>
                  <a:cubicBezTo>
                    <a:pt x="1376" y="133"/>
                    <a:pt x="1362" y="164"/>
                    <a:pt x="1342" y="198"/>
                  </a:cubicBezTo>
                  <a:cubicBezTo>
                    <a:pt x="1322" y="232"/>
                    <a:pt x="1297" y="269"/>
                    <a:pt x="1266" y="306"/>
                  </a:cubicBezTo>
                  <a:cubicBezTo>
                    <a:pt x="1235" y="344"/>
                    <a:pt x="1198" y="381"/>
                    <a:pt x="1155" y="416"/>
                  </a:cubicBezTo>
                  <a:cubicBezTo>
                    <a:pt x="1112" y="451"/>
                    <a:pt x="1064" y="484"/>
                    <a:pt x="1011" y="512"/>
                  </a:cubicBezTo>
                  <a:cubicBezTo>
                    <a:pt x="957" y="540"/>
                    <a:pt x="900" y="564"/>
                    <a:pt x="840" y="583"/>
                  </a:cubicBezTo>
                  <a:cubicBezTo>
                    <a:pt x="780" y="602"/>
                    <a:pt x="718" y="617"/>
                    <a:pt x="655" y="627"/>
                  </a:cubicBezTo>
                  <a:cubicBezTo>
                    <a:pt x="592" y="637"/>
                    <a:pt x="528" y="642"/>
                    <a:pt x="465" y="640"/>
                  </a:cubicBezTo>
                  <a:cubicBezTo>
                    <a:pt x="402" y="638"/>
                    <a:pt x="340" y="628"/>
                    <a:pt x="283" y="610"/>
                  </a:cubicBezTo>
                  <a:cubicBezTo>
                    <a:pt x="226" y="591"/>
                    <a:pt x="173" y="565"/>
                    <a:pt x="130" y="531"/>
                  </a:cubicBezTo>
                  <a:cubicBezTo>
                    <a:pt x="86" y="498"/>
                    <a:pt x="52" y="457"/>
                    <a:pt x="29" y="415"/>
                  </a:cubicBezTo>
                  <a:cubicBezTo>
                    <a:pt x="18" y="393"/>
                    <a:pt x="10" y="372"/>
                    <a:pt x="6" y="350"/>
                  </a:cubicBezTo>
                  <a:cubicBezTo>
                    <a:pt x="1" y="329"/>
                    <a:pt x="0" y="308"/>
                    <a:pt x="0" y="288"/>
                  </a:cubicBezTo>
                  <a:cubicBezTo>
                    <a:pt x="1" y="269"/>
                    <a:pt x="3" y="251"/>
                    <a:pt x="7" y="235"/>
                  </a:cubicBezTo>
                  <a:cubicBezTo>
                    <a:pt x="11" y="218"/>
                    <a:pt x="16" y="204"/>
                    <a:pt x="22" y="191"/>
                  </a:cubicBezTo>
                  <a:cubicBezTo>
                    <a:pt x="34" y="166"/>
                    <a:pt x="47" y="148"/>
                    <a:pt x="57" y="137"/>
                  </a:cubicBezTo>
                  <a:cubicBezTo>
                    <a:pt x="66" y="126"/>
                    <a:pt x="73" y="121"/>
                    <a:pt x="73" y="121"/>
                  </a:cubicBezTo>
                  <a:cubicBezTo>
                    <a:pt x="73" y="121"/>
                    <a:pt x="67" y="126"/>
                    <a:pt x="57" y="137"/>
                  </a:cubicBezTo>
                  <a:cubicBezTo>
                    <a:pt x="47" y="148"/>
                    <a:pt x="34" y="166"/>
                    <a:pt x="23" y="192"/>
                  </a:cubicBezTo>
                  <a:cubicBezTo>
                    <a:pt x="18" y="204"/>
                    <a:pt x="13" y="219"/>
                    <a:pt x="9" y="235"/>
                  </a:cubicBezTo>
                  <a:cubicBezTo>
                    <a:pt x="6" y="251"/>
                    <a:pt x="3" y="269"/>
                    <a:pt x="3" y="289"/>
                  </a:cubicBezTo>
                  <a:cubicBezTo>
                    <a:pt x="3" y="298"/>
                    <a:pt x="4" y="308"/>
                    <a:pt x="5" y="318"/>
                  </a:cubicBezTo>
                  <a:cubicBezTo>
                    <a:pt x="5" y="323"/>
                    <a:pt x="6" y="328"/>
                    <a:pt x="7" y="334"/>
                  </a:cubicBezTo>
                  <a:cubicBezTo>
                    <a:pt x="7" y="336"/>
                    <a:pt x="7" y="339"/>
                    <a:pt x="8" y="341"/>
                  </a:cubicBezTo>
                  <a:cubicBezTo>
                    <a:pt x="8" y="344"/>
                    <a:pt x="9" y="347"/>
                    <a:pt x="10" y="349"/>
                  </a:cubicBezTo>
                  <a:cubicBezTo>
                    <a:pt x="14" y="370"/>
                    <a:pt x="23" y="392"/>
                    <a:pt x="34" y="412"/>
                  </a:cubicBezTo>
                  <a:cubicBezTo>
                    <a:pt x="56" y="454"/>
                    <a:pt x="91" y="493"/>
                    <a:pt x="134" y="525"/>
                  </a:cubicBezTo>
                  <a:cubicBezTo>
                    <a:pt x="177" y="558"/>
                    <a:pt x="229" y="583"/>
                    <a:pt x="286" y="600"/>
                  </a:cubicBezTo>
                  <a:cubicBezTo>
                    <a:pt x="342" y="617"/>
                    <a:pt x="403" y="626"/>
                    <a:pt x="465" y="628"/>
                  </a:cubicBezTo>
                  <a:cubicBezTo>
                    <a:pt x="527" y="629"/>
                    <a:pt x="590" y="623"/>
                    <a:pt x="652" y="612"/>
                  </a:cubicBezTo>
                  <a:cubicBezTo>
                    <a:pt x="714" y="601"/>
                    <a:pt x="775" y="586"/>
                    <a:pt x="834" y="566"/>
                  </a:cubicBezTo>
                  <a:cubicBezTo>
                    <a:pt x="893" y="546"/>
                    <a:pt x="949" y="522"/>
                    <a:pt x="1001" y="493"/>
                  </a:cubicBezTo>
                  <a:cubicBezTo>
                    <a:pt x="1052" y="465"/>
                    <a:pt x="1099" y="432"/>
                    <a:pt x="1140" y="398"/>
                  </a:cubicBezTo>
                  <a:cubicBezTo>
                    <a:pt x="1181" y="363"/>
                    <a:pt x="1216" y="326"/>
                    <a:pt x="1245" y="290"/>
                  </a:cubicBezTo>
                  <a:cubicBezTo>
                    <a:pt x="1275" y="253"/>
                    <a:pt x="1298" y="217"/>
                    <a:pt x="1317" y="184"/>
                  </a:cubicBezTo>
                  <a:cubicBezTo>
                    <a:pt x="1335" y="151"/>
                    <a:pt x="1349" y="121"/>
                    <a:pt x="1359" y="95"/>
                  </a:cubicBezTo>
                  <a:cubicBezTo>
                    <a:pt x="1369" y="70"/>
                    <a:pt x="1375" y="50"/>
                    <a:pt x="1379" y="36"/>
                  </a:cubicBezTo>
                  <a:cubicBezTo>
                    <a:pt x="1381" y="29"/>
                    <a:pt x="1382" y="24"/>
                    <a:pt x="1383" y="20"/>
                  </a:cubicBezTo>
                  <a:cubicBezTo>
                    <a:pt x="1384" y="17"/>
                    <a:pt x="1384" y="15"/>
                    <a:pt x="1384" y="15"/>
                  </a:cubicBezTo>
                  <a:cubicBezTo>
                    <a:pt x="1384" y="15"/>
                    <a:pt x="1384" y="15"/>
                    <a:pt x="1384" y="15"/>
                  </a:cubicBezTo>
                  <a:cubicBezTo>
                    <a:pt x="1386" y="6"/>
                    <a:pt x="1394" y="0"/>
                    <a:pt x="1403" y="2"/>
                  </a:cubicBezTo>
                  <a:cubicBezTo>
                    <a:pt x="1412" y="4"/>
                    <a:pt x="1417" y="13"/>
                    <a:pt x="1415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1007">
              <a:extLst>
                <a:ext uri="{FF2B5EF4-FFF2-40B4-BE49-F238E27FC236}">
                  <a16:creationId xmlns:a16="http://schemas.microsoft.com/office/drawing/2014/main" id="{5B7EC7DA-3227-4C7E-991C-5FEF7F1D4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3181350"/>
              <a:ext cx="4972050" cy="2073275"/>
            </a:xfrm>
            <a:custGeom>
              <a:avLst/>
              <a:gdLst>
                <a:gd name="T0" fmla="*/ 4960784 w 1324"/>
                <a:gd name="T1" fmla="*/ 82631 h 552"/>
                <a:gd name="T2" fmla="*/ 4960784 w 1324"/>
                <a:gd name="T3" fmla="*/ 90142 h 552"/>
                <a:gd name="T4" fmla="*/ 4953273 w 1324"/>
                <a:gd name="T5" fmla="*/ 105166 h 552"/>
                <a:gd name="T6" fmla="*/ 4934497 w 1324"/>
                <a:gd name="T7" fmla="*/ 161505 h 552"/>
                <a:gd name="T8" fmla="*/ 4840614 w 1324"/>
                <a:gd name="T9" fmla="*/ 364325 h 552"/>
                <a:gd name="T10" fmla="*/ 4660358 w 1324"/>
                <a:gd name="T11" fmla="*/ 657288 h 552"/>
                <a:gd name="T12" fmla="*/ 4374953 w 1324"/>
                <a:gd name="T13" fmla="*/ 999078 h 552"/>
                <a:gd name="T14" fmla="*/ 3976889 w 1324"/>
                <a:gd name="T15" fmla="*/ 1340868 h 552"/>
                <a:gd name="T16" fmla="*/ 3473675 w 1324"/>
                <a:gd name="T17" fmla="*/ 1641343 h 552"/>
                <a:gd name="T18" fmla="*/ 2891600 w 1324"/>
                <a:gd name="T19" fmla="*/ 1866699 h 552"/>
                <a:gd name="T20" fmla="*/ 2579908 w 1324"/>
                <a:gd name="T21" fmla="*/ 1949329 h 552"/>
                <a:gd name="T22" fmla="*/ 2264461 w 1324"/>
                <a:gd name="T23" fmla="*/ 2013180 h 552"/>
                <a:gd name="T24" fmla="*/ 1626056 w 1324"/>
                <a:gd name="T25" fmla="*/ 2069519 h 552"/>
                <a:gd name="T26" fmla="*/ 1006427 w 1324"/>
                <a:gd name="T27" fmla="*/ 1998156 h 552"/>
                <a:gd name="T28" fmla="*/ 724778 w 1324"/>
                <a:gd name="T29" fmla="*/ 1900502 h 552"/>
                <a:gd name="T30" fmla="*/ 480682 w 1324"/>
                <a:gd name="T31" fmla="*/ 1757777 h 552"/>
                <a:gd name="T32" fmla="*/ 131436 w 1324"/>
                <a:gd name="T33" fmla="*/ 1370916 h 552"/>
                <a:gd name="T34" fmla="*/ 41309 w 1324"/>
                <a:gd name="T35" fmla="*/ 1156827 h 552"/>
                <a:gd name="T36" fmla="*/ 18777 w 1324"/>
                <a:gd name="T37" fmla="*/ 1055417 h 552"/>
                <a:gd name="T38" fmla="*/ 7511 w 1324"/>
                <a:gd name="T39" fmla="*/ 954007 h 552"/>
                <a:gd name="T40" fmla="*/ 48819 w 1324"/>
                <a:gd name="T41" fmla="*/ 619729 h 552"/>
                <a:gd name="T42" fmla="*/ 142702 w 1324"/>
                <a:gd name="T43" fmla="*/ 420664 h 552"/>
                <a:gd name="T44" fmla="*/ 187766 w 1324"/>
                <a:gd name="T45" fmla="*/ 360570 h 552"/>
                <a:gd name="T46" fmla="*/ 142702 w 1324"/>
                <a:gd name="T47" fmla="*/ 424420 h 552"/>
                <a:gd name="T48" fmla="*/ 56330 w 1324"/>
                <a:gd name="T49" fmla="*/ 619729 h 552"/>
                <a:gd name="T50" fmla="*/ 18777 w 1324"/>
                <a:gd name="T51" fmla="*/ 950251 h 552"/>
                <a:gd name="T52" fmla="*/ 30043 w 1324"/>
                <a:gd name="T53" fmla="*/ 1051661 h 552"/>
                <a:gd name="T54" fmla="*/ 56330 w 1324"/>
                <a:gd name="T55" fmla="*/ 1153071 h 552"/>
                <a:gd name="T56" fmla="*/ 146458 w 1324"/>
                <a:gd name="T57" fmla="*/ 1363404 h 552"/>
                <a:gd name="T58" fmla="*/ 495703 w 1324"/>
                <a:gd name="T59" fmla="*/ 1735241 h 552"/>
                <a:gd name="T60" fmla="*/ 1017693 w 1324"/>
                <a:gd name="T61" fmla="*/ 1964353 h 552"/>
                <a:gd name="T62" fmla="*/ 1626056 w 1324"/>
                <a:gd name="T63" fmla="*/ 2024448 h 552"/>
                <a:gd name="T64" fmla="*/ 2256950 w 1324"/>
                <a:gd name="T65" fmla="*/ 1956841 h 552"/>
                <a:gd name="T66" fmla="*/ 2564887 w 1324"/>
                <a:gd name="T67" fmla="*/ 1889234 h 552"/>
                <a:gd name="T68" fmla="*/ 2869068 w 1324"/>
                <a:gd name="T69" fmla="*/ 1802848 h 552"/>
                <a:gd name="T70" fmla="*/ 3436122 w 1324"/>
                <a:gd name="T71" fmla="*/ 1569980 h 552"/>
                <a:gd name="T72" fmla="*/ 3920559 w 1324"/>
                <a:gd name="T73" fmla="*/ 1269505 h 552"/>
                <a:gd name="T74" fmla="*/ 4299847 w 1324"/>
                <a:gd name="T75" fmla="*/ 931471 h 552"/>
                <a:gd name="T76" fmla="*/ 4570230 w 1324"/>
                <a:gd name="T77" fmla="*/ 593437 h 552"/>
                <a:gd name="T78" fmla="*/ 4739220 w 1324"/>
                <a:gd name="T79" fmla="*/ 311742 h 552"/>
                <a:gd name="T80" fmla="*/ 4821837 w 1324"/>
                <a:gd name="T81" fmla="*/ 116434 h 552"/>
                <a:gd name="T82" fmla="*/ 4840614 w 1324"/>
                <a:gd name="T83" fmla="*/ 67607 h 552"/>
                <a:gd name="T84" fmla="*/ 4844369 w 1324"/>
                <a:gd name="T85" fmla="*/ 48827 h 552"/>
                <a:gd name="T86" fmla="*/ 4848124 w 1324"/>
                <a:gd name="T87" fmla="*/ 48827 h 552"/>
                <a:gd name="T88" fmla="*/ 4923231 w 1324"/>
                <a:gd name="T89" fmla="*/ 7512 h 552"/>
                <a:gd name="T90" fmla="*/ 4960784 w 1324"/>
                <a:gd name="T91" fmla="*/ 82631 h 5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24" h="552">
                  <a:moveTo>
                    <a:pt x="1321" y="22"/>
                  </a:moveTo>
                  <a:cubicBezTo>
                    <a:pt x="1321" y="22"/>
                    <a:pt x="1321" y="23"/>
                    <a:pt x="1321" y="24"/>
                  </a:cubicBezTo>
                  <a:cubicBezTo>
                    <a:pt x="1320" y="25"/>
                    <a:pt x="1320" y="26"/>
                    <a:pt x="1319" y="28"/>
                  </a:cubicBezTo>
                  <a:cubicBezTo>
                    <a:pt x="1318" y="31"/>
                    <a:pt x="1316" y="36"/>
                    <a:pt x="1314" y="43"/>
                  </a:cubicBezTo>
                  <a:cubicBezTo>
                    <a:pt x="1309" y="56"/>
                    <a:pt x="1301" y="74"/>
                    <a:pt x="1289" y="97"/>
                  </a:cubicBezTo>
                  <a:cubicBezTo>
                    <a:pt x="1277" y="119"/>
                    <a:pt x="1261" y="146"/>
                    <a:pt x="1241" y="175"/>
                  </a:cubicBezTo>
                  <a:cubicBezTo>
                    <a:pt x="1220" y="204"/>
                    <a:pt x="1195" y="235"/>
                    <a:pt x="1165" y="266"/>
                  </a:cubicBezTo>
                  <a:cubicBezTo>
                    <a:pt x="1134" y="297"/>
                    <a:pt x="1099" y="328"/>
                    <a:pt x="1059" y="357"/>
                  </a:cubicBezTo>
                  <a:cubicBezTo>
                    <a:pt x="1018" y="387"/>
                    <a:pt x="973" y="414"/>
                    <a:pt x="925" y="437"/>
                  </a:cubicBezTo>
                  <a:cubicBezTo>
                    <a:pt x="876" y="461"/>
                    <a:pt x="824" y="481"/>
                    <a:pt x="770" y="497"/>
                  </a:cubicBezTo>
                  <a:cubicBezTo>
                    <a:pt x="743" y="505"/>
                    <a:pt x="715" y="513"/>
                    <a:pt x="687" y="519"/>
                  </a:cubicBezTo>
                  <a:cubicBezTo>
                    <a:pt x="660" y="525"/>
                    <a:pt x="632" y="531"/>
                    <a:pt x="603" y="536"/>
                  </a:cubicBezTo>
                  <a:cubicBezTo>
                    <a:pt x="547" y="546"/>
                    <a:pt x="489" y="551"/>
                    <a:pt x="433" y="551"/>
                  </a:cubicBezTo>
                  <a:cubicBezTo>
                    <a:pt x="376" y="552"/>
                    <a:pt x="321" y="546"/>
                    <a:pt x="268" y="532"/>
                  </a:cubicBezTo>
                  <a:cubicBezTo>
                    <a:pt x="242" y="525"/>
                    <a:pt x="217" y="517"/>
                    <a:pt x="193" y="506"/>
                  </a:cubicBezTo>
                  <a:cubicBezTo>
                    <a:pt x="170" y="495"/>
                    <a:pt x="148" y="482"/>
                    <a:pt x="128" y="468"/>
                  </a:cubicBezTo>
                  <a:cubicBezTo>
                    <a:pt x="87" y="439"/>
                    <a:pt x="56" y="403"/>
                    <a:pt x="35" y="365"/>
                  </a:cubicBezTo>
                  <a:cubicBezTo>
                    <a:pt x="24" y="347"/>
                    <a:pt x="16" y="327"/>
                    <a:pt x="11" y="308"/>
                  </a:cubicBezTo>
                  <a:cubicBezTo>
                    <a:pt x="8" y="299"/>
                    <a:pt x="6" y="290"/>
                    <a:pt x="5" y="281"/>
                  </a:cubicBezTo>
                  <a:cubicBezTo>
                    <a:pt x="3" y="271"/>
                    <a:pt x="2" y="262"/>
                    <a:pt x="2" y="254"/>
                  </a:cubicBezTo>
                  <a:cubicBezTo>
                    <a:pt x="0" y="219"/>
                    <a:pt x="5" y="188"/>
                    <a:pt x="13" y="165"/>
                  </a:cubicBezTo>
                  <a:cubicBezTo>
                    <a:pt x="21" y="141"/>
                    <a:pt x="31" y="124"/>
                    <a:pt x="38" y="112"/>
                  </a:cubicBezTo>
                  <a:cubicBezTo>
                    <a:pt x="45" y="101"/>
                    <a:pt x="50" y="96"/>
                    <a:pt x="50" y="96"/>
                  </a:cubicBezTo>
                  <a:cubicBezTo>
                    <a:pt x="50" y="96"/>
                    <a:pt x="45" y="101"/>
                    <a:pt x="38" y="113"/>
                  </a:cubicBezTo>
                  <a:cubicBezTo>
                    <a:pt x="31" y="124"/>
                    <a:pt x="22" y="141"/>
                    <a:pt x="15" y="165"/>
                  </a:cubicBezTo>
                  <a:cubicBezTo>
                    <a:pt x="7" y="189"/>
                    <a:pt x="2" y="219"/>
                    <a:pt x="5" y="253"/>
                  </a:cubicBezTo>
                  <a:cubicBezTo>
                    <a:pt x="5" y="262"/>
                    <a:pt x="6" y="271"/>
                    <a:pt x="8" y="280"/>
                  </a:cubicBezTo>
                  <a:cubicBezTo>
                    <a:pt x="10" y="289"/>
                    <a:pt x="12" y="298"/>
                    <a:pt x="15" y="307"/>
                  </a:cubicBezTo>
                  <a:cubicBezTo>
                    <a:pt x="20" y="326"/>
                    <a:pt x="29" y="344"/>
                    <a:pt x="39" y="363"/>
                  </a:cubicBezTo>
                  <a:cubicBezTo>
                    <a:pt x="61" y="399"/>
                    <a:pt x="92" y="434"/>
                    <a:pt x="132" y="462"/>
                  </a:cubicBezTo>
                  <a:cubicBezTo>
                    <a:pt x="172" y="490"/>
                    <a:pt x="219" y="510"/>
                    <a:pt x="271" y="523"/>
                  </a:cubicBezTo>
                  <a:cubicBezTo>
                    <a:pt x="322" y="535"/>
                    <a:pt x="377" y="540"/>
                    <a:pt x="433" y="539"/>
                  </a:cubicBezTo>
                  <a:cubicBezTo>
                    <a:pt x="488" y="538"/>
                    <a:pt x="545" y="531"/>
                    <a:pt x="601" y="521"/>
                  </a:cubicBezTo>
                  <a:cubicBezTo>
                    <a:pt x="628" y="516"/>
                    <a:pt x="656" y="510"/>
                    <a:pt x="683" y="503"/>
                  </a:cubicBezTo>
                  <a:cubicBezTo>
                    <a:pt x="711" y="496"/>
                    <a:pt x="738" y="488"/>
                    <a:pt x="764" y="480"/>
                  </a:cubicBezTo>
                  <a:cubicBezTo>
                    <a:pt x="817" y="463"/>
                    <a:pt x="868" y="442"/>
                    <a:pt x="915" y="418"/>
                  </a:cubicBezTo>
                  <a:cubicBezTo>
                    <a:pt x="962" y="394"/>
                    <a:pt x="1006" y="367"/>
                    <a:pt x="1044" y="338"/>
                  </a:cubicBezTo>
                  <a:cubicBezTo>
                    <a:pt x="1083" y="309"/>
                    <a:pt x="1117" y="278"/>
                    <a:pt x="1145" y="248"/>
                  </a:cubicBezTo>
                  <a:cubicBezTo>
                    <a:pt x="1174" y="217"/>
                    <a:pt x="1198" y="187"/>
                    <a:pt x="1217" y="158"/>
                  </a:cubicBezTo>
                  <a:cubicBezTo>
                    <a:pt x="1236" y="130"/>
                    <a:pt x="1251" y="104"/>
                    <a:pt x="1262" y="83"/>
                  </a:cubicBezTo>
                  <a:cubicBezTo>
                    <a:pt x="1273" y="61"/>
                    <a:pt x="1280" y="43"/>
                    <a:pt x="1284" y="31"/>
                  </a:cubicBezTo>
                  <a:cubicBezTo>
                    <a:pt x="1287" y="25"/>
                    <a:pt x="1288" y="21"/>
                    <a:pt x="1289" y="18"/>
                  </a:cubicBezTo>
                  <a:cubicBezTo>
                    <a:pt x="1290" y="15"/>
                    <a:pt x="1290" y="13"/>
                    <a:pt x="1290" y="13"/>
                  </a:cubicBezTo>
                  <a:cubicBezTo>
                    <a:pt x="1291" y="13"/>
                    <a:pt x="1291" y="13"/>
                    <a:pt x="1291" y="13"/>
                  </a:cubicBezTo>
                  <a:cubicBezTo>
                    <a:pt x="1293" y="4"/>
                    <a:pt x="1302" y="0"/>
                    <a:pt x="1311" y="2"/>
                  </a:cubicBezTo>
                  <a:cubicBezTo>
                    <a:pt x="1319" y="5"/>
                    <a:pt x="1324" y="14"/>
                    <a:pt x="1321" y="22"/>
                  </a:cubicBezTo>
                  <a:close/>
                </a:path>
              </a:pathLst>
            </a:cu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F6506F-10C4-4702-B6A3-AC442FA3C63C}"/>
              </a:ext>
            </a:extLst>
          </p:cNvPr>
          <p:cNvSpPr txBox="1"/>
          <p:nvPr/>
        </p:nvSpPr>
        <p:spPr>
          <a:xfrm>
            <a:off x="1930383" y="2793618"/>
            <a:ext cx="416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/>
              <a:t>玩給你看</a:t>
            </a:r>
            <a:r>
              <a:rPr lang="en-US" altLang="zh-TW" sz="6000" b="1" dirty="0"/>
              <a:t>!!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03301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915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90650"/>
            <a:ext cx="4281488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/>
          <p:cNvSpPr/>
          <p:nvPr/>
        </p:nvSpPr>
        <p:spPr>
          <a:xfrm>
            <a:off x="6159500" y="2222500"/>
            <a:ext cx="6032500" cy="2387600"/>
          </a:xfrm>
          <a:prstGeom prst="triangle">
            <a:avLst>
              <a:gd name="adj" fmla="val 7989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917" name="文本框 6"/>
          <p:cNvSpPr txBox="1">
            <a:spLocks noChangeArrowheads="1"/>
          </p:cNvSpPr>
          <p:nvPr/>
        </p:nvSpPr>
        <p:spPr bwMode="auto">
          <a:xfrm>
            <a:off x="5661025" y="2692400"/>
            <a:ext cx="32924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PART 03</a:t>
            </a:r>
          </a:p>
          <a:p>
            <a:pPr eaLnBrk="1" hangingPunct="1"/>
            <a:r>
              <a:rPr lang="en-US" altLang="zh-CN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Code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8445500" y="2990850"/>
            <a:ext cx="0" cy="920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文本框 9"/>
          <p:cNvSpPr txBox="1">
            <a:spLocks noChangeArrowheads="1"/>
          </p:cNvSpPr>
          <p:nvPr/>
        </p:nvSpPr>
        <p:spPr bwMode="auto">
          <a:xfrm>
            <a:off x="8759825" y="2927350"/>
            <a:ext cx="16531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重要部分講解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7">
            <a:extLst>
              <a:ext uri="{FF2B5EF4-FFF2-40B4-BE49-F238E27FC236}">
                <a16:creationId xmlns:a16="http://schemas.microsoft.com/office/drawing/2014/main" id="{47FBCA45-4B21-4E35-A1BC-8E5E1365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7771A21-7C2D-441B-89A5-7A1C9099ABCA}"/>
              </a:ext>
            </a:extLst>
          </p:cNvPr>
          <p:cNvSpPr/>
          <p:nvPr/>
        </p:nvSpPr>
        <p:spPr>
          <a:xfrm>
            <a:off x="-81280" y="0"/>
            <a:ext cx="75184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0636E6-5D78-42B9-97B5-66AC06C06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9" t="43111" r="27983" b="12889"/>
          <a:stretch/>
        </p:blipFill>
        <p:spPr>
          <a:xfrm>
            <a:off x="-71120" y="1087120"/>
            <a:ext cx="7508240" cy="5648702"/>
          </a:xfrm>
          <a:prstGeom prst="rect">
            <a:avLst/>
          </a:prstGeom>
        </p:spPr>
      </p:pic>
      <p:grpSp>
        <p:nvGrpSpPr>
          <p:cNvPr id="14" name="组合 10">
            <a:extLst>
              <a:ext uri="{FF2B5EF4-FFF2-40B4-BE49-F238E27FC236}">
                <a16:creationId xmlns:a16="http://schemas.microsoft.com/office/drawing/2014/main" id="{B38994D2-BC44-4713-B158-274D26A69EA2}"/>
              </a:ext>
            </a:extLst>
          </p:cNvPr>
          <p:cNvGrpSpPr>
            <a:grpSpLocks/>
          </p:cNvGrpSpPr>
          <p:nvPr/>
        </p:nvGrpSpPr>
        <p:grpSpPr bwMode="auto">
          <a:xfrm rot="20420600">
            <a:off x="7270108" y="1607826"/>
            <a:ext cx="6232153" cy="5550569"/>
            <a:chOff x="5374655" y="-142515"/>
            <a:chExt cx="6630722" cy="6023195"/>
          </a:xfrm>
        </p:grpSpPr>
        <p:sp>
          <p:nvSpPr>
            <p:cNvPr id="15" name="任意多边形 11">
              <a:extLst>
                <a:ext uri="{FF2B5EF4-FFF2-40B4-BE49-F238E27FC236}">
                  <a16:creationId xmlns:a16="http://schemas.microsoft.com/office/drawing/2014/main" id="{94CD8640-50A9-4AB0-8618-9AD7CBB6D3EA}"/>
                </a:ext>
              </a:extLst>
            </p:cNvPr>
            <p:cNvSpPr/>
            <p:nvPr/>
          </p:nvSpPr>
          <p:spPr>
            <a:xfrm>
              <a:off x="9899561" y="3437267"/>
              <a:ext cx="2105816" cy="1889194"/>
            </a:xfrm>
            <a:custGeom>
              <a:avLst/>
              <a:gdLst>
                <a:gd name="connsiteX0" fmla="*/ 0 w 2292971"/>
                <a:gd name="connsiteY0" fmla="*/ 0 h 1889298"/>
                <a:gd name="connsiteX1" fmla="*/ 2292971 w 2292971"/>
                <a:gd name="connsiteY1" fmla="*/ 0 h 1889298"/>
                <a:gd name="connsiteX2" fmla="*/ 2292971 w 2292971"/>
                <a:gd name="connsiteY2" fmla="*/ 1889298 h 1889298"/>
                <a:gd name="connsiteX3" fmla="*/ 0 w 2292971"/>
                <a:gd name="connsiteY3" fmla="*/ 1889298 h 188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971" h="1889298">
                  <a:moveTo>
                    <a:pt x="0" y="0"/>
                  </a:moveTo>
                  <a:lnTo>
                    <a:pt x="2292971" y="0"/>
                  </a:lnTo>
                  <a:lnTo>
                    <a:pt x="2292971" y="1889298"/>
                  </a:lnTo>
                  <a:lnTo>
                    <a:pt x="0" y="1889298"/>
                  </a:lnTo>
                  <a:close/>
                </a:path>
              </a:pathLst>
            </a:custGeom>
            <a:solidFill>
              <a:srgbClr val="4523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2">
              <a:extLst>
                <a:ext uri="{FF2B5EF4-FFF2-40B4-BE49-F238E27FC236}">
                  <a16:creationId xmlns:a16="http://schemas.microsoft.com/office/drawing/2014/main" id="{13E1A0E3-4B94-41B8-AB3D-713CCD00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89467">
              <a:off x="5374655" y="-142515"/>
              <a:ext cx="5094173" cy="6023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B657F-4E4F-4616-BC61-478DF5CC5879}"/>
              </a:ext>
            </a:extLst>
          </p:cNvPr>
          <p:cNvSpPr txBox="1"/>
          <p:nvPr/>
        </p:nvSpPr>
        <p:spPr>
          <a:xfrm>
            <a:off x="-71120" y="502762"/>
            <a:ext cx="7508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遊戲結構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0A99C5-D531-4145-A49A-3A2D2738CE45}"/>
              </a:ext>
            </a:extLst>
          </p:cNvPr>
          <p:cNvSpPr/>
          <p:nvPr/>
        </p:nvSpPr>
        <p:spPr>
          <a:xfrm>
            <a:off x="1956422" y="502762"/>
            <a:ext cx="3442995" cy="70788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C8B4DC-2D58-44D2-B1B0-4A1096C2B2D9}"/>
              </a:ext>
            </a:extLst>
          </p:cNvPr>
          <p:cNvSpPr txBox="1"/>
          <p:nvPr/>
        </p:nvSpPr>
        <p:spPr>
          <a:xfrm>
            <a:off x="8414968" y="1660755"/>
            <a:ext cx="279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IDE: Eclipse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5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42C668C-9110-4A33-B4CD-4BA2D478834B}"/>
              </a:ext>
            </a:extLst>
          </p:cNvPr>
          <p:cNvSpPr/>
          <p:nvPr/>
        </p:nvSpPr>
        <p:spPr>
          <a:xfrm>
            <a:off x="-762000" y="1709056"/>
            <a:ext cx="13933714" cy="42454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4049486" y="534595"/>
            <a:ext cx="3993502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0" y="7218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r>
              <a:rPr lang="zh-TW" altLang="en-US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的使用</a:t>
            </a:r>
            <a:endParaRPr lang="en-US" altLang="zh-TW" sz="40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EA21A76D-30AC-4AD8-85BF-1F27E7D545B8}"/>
              </a:ext>
            </a:extLst>
          </p:cNvPr>
          <p:cNvSpPr/>
          <p:nvPr/>
        </p:nvSpPr>
        <p:spPr>
          <a:xfrm>
            <a:off x="410277" y="2173114"/>
            <a:ext cx="2198915" cy="3418114"/>
          </a:xfrm>
          <a:prstGeom prst="roundRect">
            <a:avLst/>
          </a:prstGeom>
          <a:solidFill>
            <a:srgbClr val="FFFFFF">
              <a:alpha val="87059"/>
            </a:srgbClr>
          </a:solidFill>
          <a:ln>
            <a:noFill/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229A41A-99CB-4E07-8EC9-CD620400B82D}"/>
              </a:ext>
            </a:extLst>
          </p:cNvPr>
          <p:cNvSpPr/>
          <p:nvPr/>
        </p:nvSpPr>
        <p:spPr>
          <a:xfrm>
            <a:off x="1063420" y="2140456"/>
            <a:ext cx="2198915" cy="3418114"/>
          </a:xfrm>
          <a:prstGeom prst="roundRect">
            <a:avLst/>
          </a:prstGeom>
          <a:solidFill>
            <a:srgbClr val="FFFFFF">
              <a:alpha val="87059"/>
            </a:srgbClr>
          </a:solidFill>
          <a:ln>
            <a:noFill/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CEC6B3-2F07-45E5-A0BA-7FA51C99DCFE}"/>
              </a:ext>
            </a:extLst>
          </p:cNvPr>
          <p:cNvSpPr/>
          <p:nvPr/>
        </p:nvSpPr>
        <p:spPr>
          <a:xfrm>
            <a:off x="1716563" y="2205772"/>
            <a:ext cx="2198915" cy="3418114"/>
          </a:xfrm>
          <a:prstGeom prst="roundRect">
            <a:avLst/>
          </a:prstGeom>
          <a:solidFill>
            <a:srgbClr val="FFFFFF">
              <a:alpha val="87059"/>
            </a:srgbClr>
          </a:solidFill>
          <a:ln>
            <a:noFill/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7D15C84-9A81-40EA-B1B2-D848BA4E1D39}"/>
              </a:ext>
            </a:extLst>
          </p:cNvPr>
          <p:cNvSpPr/>
          <p:nvPr/>
        </p:nvSpPr>
        <p:spPr>
          <a:xfrm>
            <a:off x="2369706" y="2173114"/>
            <a:ext cx="2198915" cy="3418114"/>
          </a:xfrm>
          <a:prstGeom prst="roundRect">
            <a:avLst/>
          </a:prstGeom>
          <a:solidFill>
            <a:srgbClr val="FFFFFF">
              <a:alpha val="87059"/>
            </a:srgbClr>
          </a:solidFill>
          <a:ln>
            <a:noFill/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47A0E6-2E02-453F-BD24-7C0857D2D5F1}"/>
              </a:ext>
            </a:extLst>
          </p:cNvPr>
          <p:cNvSpPr txBox="1"/>
          <p:nvPr/>
        </p:nvSpPr>
        <p:spPr>
          <a:xfrm>
            <a:off x="4601279" y="23603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22BB6C-36E1-4988-A819-8DA28E98E3C2}"/>
              </a:ext>
            </a:extLst>
          </p:cNvPr>
          <p:cNvSpPr txBox="1"/>
          <p:nvPr/>
        </p:nvSpPr>
        <p:spPr>
          <a:xfrm>
            <a:off x="1291216" y="3521665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</a:t>
            </a:r>
            <a:r>
              <a:rPr lang="en-US" altLang="zh-TW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 Layout</a:t>
            </a:r>
          </a:p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切換介面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F93C23-1555-4A98-A3FB-8FFE821C7C48}"/>
              </a:ext>
            </a:extLst>
          </p:cNvPr>
          <p:cNvSpPr txBox="1"/>
          <p:nvPr/>
        </p:nvSpPr>
        <p:spPr>
          <a:xfrm>
            <a:off x="1063420" y="2296197"/>
            <a:ext cx="800219" cy="46166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開始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5B7B21-73E8-467D-A55E-EC1ECDEB8614}"/>
              </a:ext>
            </a:extLst>
          </p:cNvPr>
          <p:cNvSpPr txBox="1"/>
          <p:nvPr/>
        </p:nvSpPr>
        <p:spPr>
          <a:xfrm>
            <a:off x="1720194" y="2233320"/>
            <a:ext cx="800219" cy="46166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選角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0180A7B-4D91-4FCC-AF70-11C88583E459}"/>
              </a:ext>
            </a:extLst>
          </p:cNvPr>
          <p:cNvSpPr txBox="1"/>
          <p:nvPr/>
        </p:nvSpPr>
        <p:spPr>
          <a:xfrm>
            <a:off x="2246749" y="2315757"/>
            <a:ext cx="1107996" cy="46166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92D05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遊戲中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413320-8FBE-4B26-A0C1-301AA055A705}"/>
              </a:ext>
            </a:extLst>
          </p:cNvPr>
          <p:cNvSpPr txBox="1"/>
          <p:nvPr/>
        </p:nvSpPr>
        <p:spPr>
          <a:xfrm>
            <a:off x="2764821" y="2324987"/>
            <a:ext cx="1415772" cy="46166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遊戲結束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4B54C0-44D7-4428-BC11-3B74466D1756}"/>
              </a:ext>
            </a:extLst>
          </p:cNvPr>
          <p:cNvSpPr txBox="1"/>
          <p:nvPr/>
        </p:nvSpPr>
        <p:spPr>
          <a:xfrm>
            <a:off x="4280294" y="3695712"/>
            <a:ext cx="3669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在</a:t>
            </a:r>
            <a:r>
              <a:rPr lang="en-US" altLang="zh-TW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Frame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設置</a:t>
            </a:r>
            <a:r>
              <a:rPr lang="en-US" altLang="zh-TW" sz="2400" u="sng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</a:t>
            </a:r>
            <a:r>
              <a:rPr lang="zh-TW" altLang="en-US" sz="2400" u="sng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u="sng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Layout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將介面加進</a:t>
            </a:r>
            <a:r>
              <a:rPr lang="en-US" altLang="zh-TW" sz="2400" dirty="0" err="1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cardlayout</a:t>
            </a:r>
            <a:endParaRPr lang="en-US" altLang="zh-TW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用</a:t>
            </a:r>
            <a:r>
              <a:rPr lang="en-US" altLang="zh-TW" sz="2400" dirty="0" err="1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cardlayout.show</a:t>
            </a:r>
            <a:r>
              <a:rPr lang="en-US" altLang="zh-TW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()</a:t>
            </a:r>
            <a:endParaRPr lang="en-US" altLang="zh-TW" sz="24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切換介面</a:t>
            </a:r>
            <a:endParaRPr lang="en-US" altLang="zh-TW" sz="24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A2A8DF-345A-499D-ADA6-D63860B91996}"/>
              </a:ext>
            </a:extLst>
          </p:cNvPr>
          <p:cNvSpPr txBox="1"/>
          <p:nvPr/>
        </p:nvSpPr>
        <p:spPr>
          <a:xfrm>
            <a:off x="4312545" y="2360347"/>
            <a:ext cx="303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不同的介面</a:t>
            </a:r>
            <a:endParaRPr lang="en-US" altLang="zh-TW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寫成不同</a:t>
            </a:r>
            <a:r>
              <a:rPr lang="en-US" altLang="zh-TW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</a:p>
          <a:p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Class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extends </a:t>
            </a:r>
            <a:r>
              <a:rPr lang="en-US" altLang="zh-TW" sz="2400" b="1" dirty="0" err="1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endParaRPr lang="zh-TW" altLang="en-US" sz="2400" b="1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3FCB474-9B5C-4B4E-8B46-E8A186C4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497" y="1804178"/>
            <a:ext cx="3791929" cy="252508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5D59871-CFC9-446C-B7BC-814063620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2" t="60304" r="28050" b="20661"/>
          <a:stretch/>
        </p:blipFill>
        <p:spPr>
          <a:xfrm>
            <a:off x="7980497" y="4895256"/>
            <a:ext cx="3801227" cy="326573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25406E2-798A-4436-B27A-41FF1F5DF7E4}"/>
              </a:ext>
            </a:extLst>
          </p:cNvPr>
          <p:cNvSpPr txBox="1"/>
          <p:nvPr/>
        </p:nvSpPr>
        <p:spPr>
          <a:xfrm>
            <a:off x="7926177" y="44805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切換</a:t>
            </a:r>
          </a:p>
        </p:txBody>
      </p:sp>
    </p:spTree>
    <p:extLst>
      <p:ext uri="{BB962C8B-B14F-4D97-AF65-F5344CB8AC3E}">
        <p14:creationId xmlns:p14="http://schemas.microsoft.com/office/powerpoint/2010/main" val="151881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4665306" y="534595"/>
            <a:ext cx="2799184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0" y="7218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背景滾動</a:t>
            </a:r>
            <a:endParaRPr lang="en-US" altLang="zh-TW" sz="40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02D30-DD09-4938-8722-7864BCADBB72}"/>
              </a:ext>
            </a:extLst>
          </p:cNvPr>
          <p:cNvSpPr/>
          <p:nvPr/>
        </p:nvSpPr>
        <p:spPr>
          <a:xfrm>
            <a:off x="-762000" y="1709056"/>
            <a:ext cx="13933714" cy="42454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0F4AACE-BE06-4566-AFDC-2B01BB3C7094}"/>
              </a:ext>
            </a:extLst>
          </p:cNvPr>
          <p:cNvSpPr/>
          <p:nvPr/>
        </p:nvSpPr>
        <p:spPr>
          <a:xfrm>
            <a:off x="2084612" y="721827"/>
            <a:ext cx="1981201" cy="3777342"/>
          </a:xfrm>
          <a:prstGeom prst="roundRect">
            <a:avLst/>
          </a:prstGeom>
          <a:solidFill>
            <a:srgbClr val="FFFFFF">
              <a:alpha val="80000"/>
            </a:srgbClr>
          </a:solidFill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3BBAD9D-930A-41F4-8BDA-A056D0899AF3}"/>
              </a:ext>
            </a:extLst>
          </p:cNvPr>
          <p:cNvSpPr/>
          <p:nvPr/>
        </p:nvSpPr>
        <p:spPr>
          <a:xfrm>
            <a:off x="1948542" y="2676828"/>
            <a:ext cx="2253343" cy="3963457"/>
          </a:xfrm>
          <a:prstGeom prst="roundRect">
            <a:avLst/>
          </a:prstGeom>
          <a:solidFill>
            <a:srgbClr val="FFFFFF">
              <a:alpha val="80000"/>
            </a:srgbClr>
          </a:solidFill>
          <a:ln w="2857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FF43FEC4-62E1-4F05-B2C9-6D558AA15EB2}"/>
              </a:ext>
            </a:extLst>
          </p:cNvPr>
          <p:cNvSpPr/>
          <p:nvPr/>
        </p:nvSpPr>
        <p:spPr>
          <a:xfrm rot="5400000">
            <a:off x="2509154" y="3025295"/>
            <a:ext cx="1132115" cy="84328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938943-686A-49F4-9D36-7D6F8435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06" y="1939832"/>
            <a:ext cx="4696886" cy="19790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521A2B-39D9-4DCD-BC2A-28B4B338C9B5}"/>
              </a:ext>
            </a:extLst>
          </p:cNvPr>
          <p:cNvSpPr txBox="1"/>
          <p:nvPr/>
        </p:nvSpPr>
        <p:spPr>
          <a:xfrm>
            <a:off x="5504630" y="4135062"/>
            <a:ext cx="5248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兩張背景圖片不斷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滾動交替</a:t>
            </a:r>
            <a:endParaRPr lang="en-US" altLang="zh-TW" sz="24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背景圖片</a:t>
            </a:r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座標增加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且不斷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更新畫面</a:t>
            </a:r>
            <a:endParaRPr lang="en-US" altLang="zh-TW" sz="2400" dirty="0">
              <a:solidFill>
                <a:srgbClr val="C0000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如果圖片超出</a:t>
            </a:r>
            <a:r>
              <a:rPr lang="en-US" altLang="zh-TW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frame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重新設置</a:t>
            </a:r>
            <a:r>
              <a:rPr lang="en-US" altLang="zh-TW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</a:t>
            </a:r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座標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FE81CB98-D343-4CC5-A714-57D599048B2A}"/>
              </a:ext>
            </a:extLst>
          </p:cNvPr>
          <p:cNvSpPr/>
          <p:nvPr/>
        </p:nvSpPr>
        <p:spPr>
          <a:xfrm rot="5400000">
            <a:off x="2528202" y="5031041"/>
            <a:ext cx="1132115" cy="84328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30FBD1C0-ECC3-4D14-AA57-75D54C727371}"/>
              </a:ext>
            </a:extLst>
          </p:cNvPr>
          <p:cNvSpPr/>
          <p:nvPr/>
        </p:nvSpPr>
        <p:spPr>
          <a:xfrm rot="5400000">
            <a:off x="2528201" y="1003327"/>
            <a:ext cx="1132115" cy="84328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8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4665306" y="534595"/>
            <a:ext cx="2799184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0" y="7218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Key Event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02D30-DD09-4938-8722-7864BCADBB72}"/>
              </a:ext>
            </a:extLst>
          </p:cNvPr>
          <p:cNvSpPr/>
          <p:nvPr/>
        </p:nvSpPr>
        <p:spPr>
          <a:xfrm>
            <a:off x="-762000" y="1709056"/>
            <a:ext cx="13933714" cy="424542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521A2B-39D9-4DCD-BC2A-28B4B338C9B5}"/>
              </a:ext>
            </a:extLst>
          </p:cNvPr>
          <p:cNvSpPr txBox="1"/>
          <p:nvPr/>
        </p:nvSpPr>
        <p:spPr>
          <a:xfrm>
            <a:off x="2078886" y="294173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控制角色移動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EE9A7EA-9F4C-4D25-891F-0C6CE748DD1A}"/>
              </a:ext>
            </a:extLst>
          </p:cNvPr>
          <p:cNvSpPr/>
          <p:nvPr/>
        </p:nvSpPr>
        <p:spPr>
          <a:xfrm>
            <a:off x="2089851" y="1796349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981BCC4-C33E-433D-9892-2D8FCF69C55B}"/>
              </a:ext>
            </a:extLst>
          </p:cNvPr>
          <p:cNvSpPr/>
          <p:nvPr/>
        </p:nvSpPr>
        <p:spPr>
          <a:xfrm rot="10800000">
            <a:off x="2203544" y="1952276"/>
            <a:ext cx="674915" cy="646088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918360-395A-4CEE-8E7B-B9C072FA8AC9}"/>
              </a:ext>
            </a:extLst>
          </p:cNvPr>
          <p:cNvSpPr/>
          <p:nvPr/>
        </p:nvSpPr>
        <p:spPr>
          <a:xfrm>
            <a:off x="3094549" y="1796349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130613D-75B0-46D1-8EBE-458F39AEFFB0}"/>
              </a:ext>
            </a:extLst>
          </p:cNvPr>
          <p:cNvSpPr/>
          <p:nvPr/>
        </p:nvSpPr>
        <p:spPr>
          <a:xfrm>
            <a:off x="3225177" y="1952276"/>
            <a:ext cx="674915" cy="646088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9A94BA8-A1EC-4202-A42F-CB7235A39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091" b="6091"/>
          <a:stretch/>
        </p:blipFill>
        <p:spPr>
          <a:xfrm>
            <a:off x="256551" y="3326003"/>
            <a:ext cx="5675994" cy="2599972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F7E462E-E766-46BD-B7DF-531C15A92FAB}"/>
              </a:ext>
            </a:extLst>
          </p:cNvPr>
          <p:cNvSpPr/>
          <p:nvPr/>
        </p:nvSpPr>
        <p:spPr>
          <a:xfrm>
            <a:off x="6563880" y="1852136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A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141DBB7-ABB6-4BDF-AF5B-100420006485}"/>
              </a:ext>
            </a:extLst>
          </p:cNvPr>
          <p:cNvSpPr/>
          <p:nvPr/>
        </p:nvSpPr>
        <p:spPr>
          <a:xfrm>
            <a:off x="7568578" y="1852136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S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7E7EA07-DB80-483C-9BE1-830D74EE7730}"/>
              </a:ext>
            </a:extLst>
          </p:cNvPr>
          <p:cNvSpPr/>
          <p:nvPr/>
        </p:nvSpPr>
        <p:spPr>
          <a:xfrm>
            <a:off x="8600928" y="1852136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D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E9A407B-DC03-4D9E-BFD2-E08719F3DB49}"/>
              </a:ext>
            </a:extLst>
          </p:cNvPr>
          <p:cNvSpPr/>
          <p:nvPr/>
        </p:nvSpPr>
        <p:spPr>
          <a:xfrm>
            <a:off x="9605626" y="1852136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F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A3DCD36-C578-4C7D-9E98-97D9E435B0C7}"/>
              </a:ext>
            </a:extLst>
          </p:cNvPr>
          <p:cNvSpPr/>
          <p:nvPr/>
        </p:nvSpPr>
        <p:spPr>
          <a:xfrm>
            <a:off x="10610324" y="1852135"/>
            <a:ext cx="936171" cy="9579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</a:rPr>
              <a:t>G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0BEC012-82D9-4A93-9B9C-972F152C20E6}"/>
              </a:ext>
            </a:extLst>
          </p:cNvPr>
          <p:cNvSpPr txBox="1"/>
          <p:nvPr/>
        </p:nvSpPr>
        <p:spPr>
          <a:xfrm>
            <a:off x="7979250" y="343157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對戰時傳送表情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26C26D8-E46A-484D-B776-3828C3E91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625" b="56098"/>
          <a:stretch/>
        </p:blipFill>
        <p:spPr>
          <a:xfrm>
            <a:off x="6310804" y="3893238"/>
            <a:ext cx="5675994" cy="73275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6CAE328-2E6B-4C09-8825-29EE7F3E33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741"/>
          <a:stretch/>
        </p:blipFill>
        <p:spPr>
          <a:xfrm>
            <a:off x="6310804" y="5135984"/>
            <a:ext cx="5675994" cy="77703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3F5EE5E-EE06-41A0-8B16-D18DD3953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78" y="2968683"/>
            <a:ext cx="376176" cy="37617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3594041E-787F-4A20-A37D-DD1603FF5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005" y="2975482"/>
            <a:ext cx="376176" cy="376176"/>
          </a:xfrm>
          <a:prstGeom prst="rect">
            <a:avLst/>
          </a:prstGeom>
        </p:spPr>
      </p:pic>
      <p:pic>
        <p:nvPicPr>
          <p:cNvPr id="35" name="圖片 34" descr="一張含有 金屬器皿, 齒輪 的圖片&#10;&#10;自動產生的描述">
            <a:extLst>
              <a:ext uri="{FF2B5EF4-FFF2-40B4-BE49-F238E27FC236}">
                <a16:creationId xmlns:a16="http://schemas.microsoft.com/office/drawing/2014/main" id="{8B207A09-A82A-4F91-8748-68C2EB8A8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23" y="2964142"/>
            <a:ext cx="376176" cy="37617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D27B8EB8-B2F4-4FC9-BF0A-01394FF99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927" y="2975482"/>
            <a:ext cx="376176" cy="376176"/>
          </a:xfrm>
          <a:prstGeom prst="rect">
            <a:avLst/>
          </a:prstGeom>
        </p:spPr>
      </p:pic>
      <p:pic>
        <p:nvPicPr>
          <p:cNvPr id="39" name="圖片 38" descr="一張含有 齒輪 的圖片&#10;&#10;自動產生的描述">
            <a:extLst>
              <a:ext uri="{FF2B5EF4-FFF2-40B4-BE49-F238E27FC236}">
                <a16:creationId xmlns:a16="http://schemas.microsoft.com/office/drawing/2014/main" id="{E78195F2-B688-4BE4-8EED-BE9C5E59C8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01" y="2968683"/>
            <a:ext cx="376176" cy="376176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2FCB308-7E98-4348-BF1F-D14640734A3C}"/>
              </a:ext>
            </a:extLst>
          </p:cNvPr>
          <p:cNvSpPr txBox="1"/>
          <p:nvPr/>
        </p:nvSpPr>
        <p:spPr>
          <a:xfrm>
            <a:off x="9990748" y="4905332"/>
            <a:ext cx="209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Game.setEmoji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highlight>
                  <a:srgbClr val="FFFFFF"/>
                </a:highligh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()</a:t>
            </a:r>
            <a:endParaRPr lang="zh-TW" altLang="en-US" sz="2000" dirty="0">
              <a:solidFill>
                <a:schemeClr val="bg2">
                  <a:lumMod val="25000"/>
                </a:schemeClr>
              </a:solidFill>
              <a:highlight>
                <a:srgbClr val="FFFFFF"/>
              </a:highligh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773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4178710" y="534595"/>
            <a:ext cx="3795251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0" y="7218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能量條的變色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E94A1D-72A3-4BF9-B046-6A34829418D9}"/>
              </a:ext>
            </a:extLst>
          </p:cNvPr>
          <p:cNvSpPr/>
          <p:nvPr/>
        </p:nvSpPr>
        <p:spPr>
          <a:xfrm>
            <a:off x="-673223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B7AD7B-4A5A-419F-80DB-1FA0852BF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3" t="35269" r="48226" b="30609"/>
          <a:stretch/>
        </p:blipFill>
        <p:spPr>
          <a:xfrm>
            <a:off x="3012728" y="2415455"/>
            <a:ext cx="7066235" cy="372071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746BC-1CC3-45F7-AFE8-196F352AFB60}"/>
              </a:ext>
            </a:extLst>
          </p:cNvPr>
          <p:cNvSpPr txBox="1"/>
          <p:nvPr/>
        </p:nvSpPr>
        <p:spPr>
          <a:xfrm>
            <a:off x="3012728" y="1821203"/>
            <a:ext cx="7556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Class ”</a:t>
            </a:r>
            <a:r>
              <a:rPr lang="zh-TW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TW" sz="2400" b="1" dirty="0" err="1">
                <a:solidFill>
                  <a:schemeClr val="bg1"/>
                </a:solidFill>
              </a:rPr>
              <a:t>ProgressBar</a:t>
            </a:r>
            <a:r>
              <a:rPr lang="en-US" altLang="zh-TW" sz="2400" b="1" dirty="0">
                <a:solidFill>
                  <a:schemeClr val="bg1"/>
                </a:solidFill>
              </a:rPr>
              <a:t>” implements </a:t>
            </a:r>
            <a:r>
              <a:rPr lang="en-US" altLang="zh-TW" sz="2400" b="1" dirty="0">
                <a:solidFill>
                  <a:srgbClr val="C00000"/>
                </a:solidFill>
              </a:rPr>
              <a:t>ChangeListener</a:t>
            </a:r>
            <a:endParaRPr lang="zh-TW" altLang="en-US" sz="2400" b="1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33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3923071" y="534595"/>
            <a:ext cx="4493141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0" y="7218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障礙物、能量瓶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E94A1D-72A3-4BF9-B046-6A34829418D9}"/>
              </a:ext>
            </a:extLst>
          </p:cNvPr>
          <p:cNvSpPr/>
          <p:nvPr/>
        </p:nvSpPr>
        <p:spPr>
          <a:xfrm>
            <a:off x="-717612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39ADF9-1E08-40A3-ABF3-3552B02BC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4" t="10525" r="45001" b="43942"/>
          <a:stretch/>
        </p:blipFill>
        <p:spPr>
          <a:xfrm>
            <a:off x="235973" y="3868016"/>
            <a:ext cx="4267200" cy="26835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F2B88B6-68A9-4E33-B8E4-0940A16C9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2" t="10525" r="44032" b="39850"/>
          <a:stretch/>
        </p:blipFill>
        <p:spPr>
          <a:xfrm>
            <a:off x="3176138" y="1804178"/>
            <a:ext cx="4537172" cy="28735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548EF3C-9B5B-4E13-8230-515E49BAD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80" t="10525" r="40162" b="46093"/>
          <a:stretch/>
        </p:blipFill>
        <p:spPr>
          <a:xfrm>
            <a:off x="7452851" y="3868015"/>
            <a:ext cx="4267201" cy="2683571"/>
          </a:xfrm>
          <a:prstGeom prst="rect">
            <a:avLst/>
          </a:prstGeom>
        </p:spPr>
      </p:pic>
      <p:sp>
        <p:nvSpPr>
          <p:cNvPr id="17" name="箭號: 弧形右彎 16">
            <a:extLst>
              <a:ext uri="{FF2B5EF4-FFF2-40B4-BE49-F238E27FC236}">
                <a16:creationId xmlns:a16="http://schemas.microsoft.com/office/drawing/2014/main" id="{4D7FAFB0-90C1-4C54-B132-2CA4F3A28773}"/>
              </a:ext>
            </a:extLst>
          </p:cNvPr>
          <p:cNvSpPr/>
          <p:nvPr/>
        </p:nvSpPr>
        <p:spPr>
          <a:xfrm rot="10800000">
            <a:off x="8194803" y="2733365"/>
            <a:ext cx="944138" cy="1006016"/>
          </a:xfrm>
          <a:prstGeom prst="curved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21" name="箭號: 弧形左彎 20">
            <a:extLst>
              <a:ext uri="{FF2B5EF4-FFF2-40B4-BE49-F238E27FC236}">
                <a16:creationId xmlns:a16="http://schemas.microsoft.com/office/drawing/2014/main" id="{2040B76D-FF48-41DF-A6F6-4CA6CC66EE21}"/>
              </a:ext>
            </a:extLst>
          </p:cNvPr>
          <p:cNvSpPr/>
          <p:nvPr/>
        </p:nvSpPr>
        <p:spPr>
          <a:xfrm rot="10800000">
            <a:off x="1980217" y="2733365"/>
            <a:ext cx="932979" cy="1100757"/>
          </a:xfrm>
          <a:prstGeom prst="curved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5C81D4C-CE88-4D25-A60B-5E95EEBDCB72}"/>
              </a:ext>
            </a:extLst>
          </p:cNvPr>
          <p:cNvSpPr txBox="1"/>
          <p:nvPr/>
        </p:nvSpPr>
        <p:spPr>
          <a:xfrm>
            <a:off x="6186780" y="1881860"/>
            <a:ext cx="178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SpaceItem</a:t>
            </a:r>
            <a:endParaRPr lang="zh-TW" altLang="en-US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FE861A0-96B6-4F50-8DB2-F1A878970FFD}"/>
              </a:ext>
            </a:extLst>
          </p:cNvPr>
          <p:cNvSpPr txBox="1"/>
          <p:nvPr/>
        </p:nvSpPr>
        <p:spPr>
          <a:xfrm>
            <a:off x="3037333" y="6069515"/>
            <a:ext cx="178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/>
              <a:t>EnergyButtle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59A513F-85F5-49ED-86DE-0AB12181FCA1}"/>
              </a:ext>
            </a:extLst>
          </p:cNvPr>
          <p:cNvSpPr txBox="1"/>
          <p:nvPr/>
        </p:nvSpPr>
        <p:spPr>
          <a:xfrm>
            <a:off x="10166557" y="6069515"/>
            <a:ext cx="178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Obstacle</a:t>
            </a:r>
            <a:endParaRPr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F9CC37F-CE66-457B-A483-CFB588A71261}"/>
              </a:ext>
            </a:extLst>
          </p:cNvPr>
          <p:cNvSpPr txBox="1"/>
          <p:nvPr/>
        </p:nvSpPr>
        <p:spPr>
          <a:xfrm>
            <a:off x="4714105" y="5162998"/>
            <a:ext cx="250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/>
              <a:t>Is-a relation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3BE13E5-0179-4973-ABA5-F6EC9A22F311}"/>
              </a:ext>
            </a:extLst>
          </p:cNvPr>
          <p:cNvSpPr/>
          <p:nvPr/>
        </p:nvSpPr>
        <p:spPr>
          <a:xfrm>
            <a:off x="1075309" y="3151932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EXTEND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52C297E-DBF5-4714-804A-51344697201B}"/>
              </a:ext>
            </a:extLst>
          </p:cNvPr>
          <p:cNvSpPr/>
          <p:nvPr/>
        </p:nvSpPr>
        <p:spPr>
          <a:xfrm>
            <a:off x="9264089" y="3151932"/>
            <a:ext cx="9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EXTEND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7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2948473" y="534595"/>
            <a:ext cx="5467739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3079102" y="721827"/>
            <a:ext cx="518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</a:rPr>
              <a:t>障礙物、能量瓶</a:t>
            </a:r>
            <a:r>
              <a:rPr lang="en-US" altLang="zh-TW" sz="4000" dirty="0">
                <a:solidFill>
                  <a:schemeClr val="bg1"/>
                </a:solidFill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</a:rPr>
              <a:t>碰撞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E94A1D-72A3-4BF9-B046-6A34829418D9}"/>
              </a:ext>
            </a:extLst>
          </p:cNvPr>
          <p:cNvSpPr/>
          <p:nvPr/>
        </p:nvSpPr>
        <p:spPr>
          <a:xfrm>
            <a:off x="-717611" y="1703452"/>
            <a:ext cx="13933714" cy="4991988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F56A5DC-6697-4597-BA3A-1E85321AFD6D}"/>
              </a:ext>
            </a:extLst>
          </p:cNvPr>
          <p:cNvGrpSpPr/>
          <p:nvPr/>
        </p:nvGrpSpPr>
        <p:grpSpPr>
          <a:xfrm>
            <a:off x="4844143" y="1804179"/>
            <a:ext cx="7213742" cy="4803450"/>
            <a:chOff x="3664132" y="1123259"/>
            <a:chExt cx="8527868" cy="593484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C718286-06E3-4FD0-9159-CDA3856AF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06" t="12788" r="2348" b="31838"/>
            <a:stretch/>
          </p:blipFill>
          <p:spPr>
            <a:xfrm>
              <a:off x="3675950" y="1123259"/>
              <a:ext cx="8516050" cy="322121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4D350F8-4653-4B18-985F-65D2F29F9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4" t="19183" r="2346" b="31837"/>
            <a:stretch/>
          </p:blipFill>
          <p:spPr>
            <a:xfrm>
              <a:off x="3664132" y="4214150"/>
              <a:ext cx="8516051" cy="2843951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26E02F-DE42-4FE9-BE29-EDF361BBB133}"/>
              </a:ext>
            </a:extLst>
          </p:cNvPr>
          <p:cNvSpPr txBox="1"/>
          <p:nvPr/>
        </p:nvSpPr>
        <p:spPr>
          <a:xfrm>
            <a:off x="1518784" y="3282786"/>
            <a:ext cx="30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用</a:t>
            </a:r>
            <a:r>
              <a:rPr lang="en-US" altLang="zh-TW" b="1" dirty="0">
                <a:solidFill>
                  <a:srgbClr val="C00000"/>
                </a:solidFill>
              </a:rPr>
              <a:t>Rectangle</a:t>
            </a:r>
            <a:r>
              <a:rPr lang="zh-TW" altLang="en-US" b="1" dirty="0"/>
              <a:t>做碰撞偵測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3335780-EC3D-4919-A2A3-1950DA28754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090544" y="2438995"/>
            <a:ext cx="1692883" cy="9523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5898FE-98B0-4702-A596-C5D761344989}"/>
              </a:ext>
            </a:extLst>
          </p:cNvPr>
          <p:cNvSpPr txBox="1"/>
          <p:nvPr/>
        </p:nvSpPr>
        <p:spPr>
          <a:xfrm>
            <a:off x="5783427" y="2254329"/>
            <a:ext cx="30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{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C26FFF9-C445-4FB4-9BE1-B65CDE99B18E}"/>
              </a:ext>
            </a:extLst>
          </p:cNvPr>
          <p:cNvCxnSpPr>
            <a:cxnSpLocks/>
          </p:cNvCxnSpPr>
          <p:nvPr/>
        </p:nvCxnSpPr>
        <p:spPr>
          <a:xfrm flipH="1">
            <a:off x="4181095" y="2644155"/>
            <a:ext cx="1731433" cy="13819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CE2BD2-A474-490D-AD3A-D85283FB0218}"/>
              </a:ext>
            </a:extLst>
          </p:cNvPr>
          <p:cNvSpPr txBox="1"/>
          <p:nvPr/>
        </p:nvSpPr>
        <p:spPr>
          <a:xfrm>
            <a:off x="1266874" y="3772631"/>
            <a:ext cx="308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Character</a:t>
            </a:r>
            <a:r>
              <a:rPr lang="zh-TW" altLang="en-US" b="1" dirty="0">
                <a:solidFill>
                  <a:srgbClr val="C00000"/>
                </a:solidFill>
              </a:rPr>
              <a:t>和能量瓶發生碰撞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b="1" dirty="0"/>
              <a:t>則移除該能量瓶、加能量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E8E3FD0-AB66-433D-8F97-B0DD3FCE97DA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072854" y="3462848"/>
            <a:ext cx="1958492" cy="13374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1F4F5D-8BAD-414B-8ADC-8A3AA1B0207C}"/>
              </a:ext>
            </a:extLst>
          </p:cNvPr>
          <p:cNvSpPr txBox="1"/>
          <p:nvPr/>
        </p:nvSpPr>
        <p:spPr>
          <a:xfrm>
            <a:off x="6031346" y="4615628"/>
            <a:ext cx="30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{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C045753-2240-488C-9331-44E98268AE9E}"/>
              </a:ext>
            </a:extLst>
          </p:cNvPr>
          <p:cNvSpPr txBox="1"/>
          <p:nvPr/>
        </p:nvSpPr>
        <p:spPr>
          <a:xfrm>
            <a:off x="1249069" y="4508217"/>
            <a:ext cx="308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Character</a:t>
            </a:r>
            <a:r>
              <a:rPr lang="zh-TW" altLang="en-US" b="1" dirty="0">
                <a:solidFill>
                  <a:srgbClr val="C00000"/>
                </a:solidFill>
              </a:rPr>
              <a:t>和隕石發生碰撞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b="1" dirty="0"/>
              <a:t>則移除該隕石、扣能量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8A07656-C5CD-4004-8934-F1234496433A}"/>
              </a:ext>
            </a:extLst>
          </p:cNvPr>
          <p:cNvCxnSpPr>
            <a:cxnSpLocks/>
          </p:cNvCxnSpPr>
          <p:nvPr/>
        </p:nvCxnSpPr>
        <p:spPr>
          <a:xfrm flipH="1" flipV="1">
            <a:off x="4090544" y="4800294"/>
            <a:ext cx="2112754" cy="1982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7655AC-AA0E-4B05-A787-BF95EE6C2E16}"/>
              </a:ext>
            </a:extLst>
          </p:cNvPr>
          <p:cNvSpPr txBox="1"/>
          <p:nvPr/>
        </p:nvSpPr>
        <p:spPr>
          <a:xfrm>
            <a:off x="1455733" y="5475701"/>
            <a:ext cx="30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該物體</a:t>
            </a:r>
            <a:r>
              <a:rPr lang="en-US" altLang="zh-TW" b="1" dirty="0"/>
              <a:t>Y</a:t>
            </a:r>
            <a:r>
              <a:rPr lang="zh-TW" altLang="en-US" b="1" dirty="0"/>
              <a:t>座標</a:t>
            </a:r>
            <a:r>
              <a:rPr lang="en-US" altLang="zh-TW" b="1" dirty="0"/>
              <a:t>&gt;500</a:t>
            </a:r>
            <a:r>
              <a:rPr lang="zh-TW" altLang="en-US" b="1" dirty="0"/>
              <a:t>時移除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616E5B1B-7D54-4689-B1DD-862F75BA52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0" t="53758" r="46750" b="35407"/>
          <a:stretch/>
        </p:blipFill>
        <p:spPr>
          <a:xfrm>
            <a:off x="516363" y="2303596"/>
            <a:ext cx="4145280" cy="743083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D543E1DB-7410-41F8-A1A6-58B2E680DA63}"/>
              </a:ext>
            </a:extLst>
          </p:cNvPr>
          <p:cNvSpPr txBox="1"/>
          <p:nvPr/>
        </p:nvSpPr>
        <p:spPr>
          <a:xfrm>
            <a:off x="0" y="1875000"/>
            <a:ext cx="520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Class “TimerListener” implements </a:t>
            </a:r>
            <a:r>
              <a:rPr lang="en-US" altLang="zh-TW" b="1" dirty="0">
                <a:solidFill>
                  <a:srgbClr val="C00000"/>
                </a:solidFill>
              </a:rPr>
              <a:t>ActionListener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57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583699" y="-2705912"/>
            <a:ext cx="6858000" cy="122698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2FC876-CDFA-40B6-BA41-858BA2243B9F}"/>
              </a:ext>
            </a:extLst>
          </p:cNvPr>
          <p:cNvSpPr/>
          <p:nvPr/>
        </p:nvSpPr>
        <p:spPr>
          <a:xfrm>
            <a:off x="-717612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5047861" y="534595"/>
            <a:ext cx="1978089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-77825" y="721827"/>
            <a:ext cx="1226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Socket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CB2F43-42BD-4B45-AD1A-2661F2F2C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23578" r="36724" b="33980"/>
          <a:stretch/>
        </p:blipFill>
        <p:spPr>
          <a:xfrm>
            <a:off x="123651" y="1936011"/>
            <a:ext cx="5972349" cy="29894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026EDF-9B4A-4DF6-9FA3-23C6903E97FA}"/>
              </a:ext>
            </a:extLst>
          </p:cNvPr>
          <p:cNvSpPr txBox="1"/>
          <p:nvPr/>
        </p:nvSpPr>
        <p:spPr>
          <a:xfrm>
            <a:off x="1610863" y="5001929"/>
            <a:ext cx="308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一個選</a:t>
            </a:r>
            <a:r>
              <a:rPr lang="en-US" altLang="zh-TW" b="1" dirty="0"/>
              <a:t>server </a:t>
            </a:r>
            <a:r>
              <a:rPr lang="zh-TW" altLang="en-US" b="1" dirty="0"/>
              <a:t>一個選</a:t>
            </a:r>
            <a:r>
              <a:rPr lang="en-US" altLang="zh-TW" b="1" dirty="0"/>
              <a:t>client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2B39A7-6886-4FC6-8331-E84545DD8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9" t="20847" r="35849" b="29062"/>
          <a:stretch/>
        </p:blipFill>
        <p:spPr>
          <a:xfrm>
            <a:off x="6119672" y="1936011"/>
            <a:ext cx="6027939" cy="343525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BA19CDE-46B2-4976-B627-6178E4A11BA3}"/>
              </a:ext>
            </a:extLst>
          </p:cNvPr>
          <p:cNvCxnSpPr/>
          <p:nvPr/>
        </p:nvCxnSpPr>
        <p:spPr>
          <a:xfrm>
            <a:off x="10449017" y="4217731"/>
            <a:ext cx="7634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E8228E1-837D-4BE9-B59A-6059C0BD9072}"/>
              </a:ext>
            </a:extLst>
          </p:cNvPr>
          <p:cNvSpPr txBox="1"/>
          <p:nvPr/>
        </p:nvSpPr>
        <p:spPr>
          <a:xfrm>
            <a:off x="10321771" y="4184529"/>
            <a:ext cx="174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連上</a:t>
            </a:r>
            <a:r>
              <a:rPr lang="en-US" altLang="zh-TW" b="1" dirty="0">
                <a:solidFill>
                  <a:srgbClr val="FF0000"/>
                </a:solidFill>
              </a:rPr>
              <a:t>server</a:t>
            </a:r>
            <a:r>
              <a:rPr lang="zh-TW" altLang="en-US" b="1" dirty="0">
                <a:solidFill>
                  <a:srgbClr val="FF0000"/>
                </a:solidFill>
              </a:rPr>
              <a:t>的</a:t>
            </a:r>
            <a:r>
              <a:rPr lang="en-US" altLang="zh-TW" b="1" dirty="0" err="1">
                <a:solidFill>
                  <a:srgbClr val="FF0000"/>
                </a:solidFill>
              </a:rPr>
              <a:t>ip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EE3669FD-007F-46DC-B7EF-DE375162AA4A}"/>
              </a:ext>
            </a:extLst>
          </p:cNvPr>
          <p:cNvSpPr/>
          <p:nvPr/>
        </p:nvSpPr>
        <p:spPr>
          <a:xfrm>
            <a:off x="7606181" y="2372099"/>
            <a:ext cx="228212" cy="14025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>
            <a:extLst>
              <a:ext uri="{FF2B5EF4-FFF2-40B4-BE49-F238E27FC236}">
                <a16:creationId xmlns:a16="http://schemas.microsoft.com/office/drawing/2014/main" id="{50322AF8-73B1-4AA6-BACD-519EA1AAFE54}"/>
              </a:ext>
            </a:extLst>
          </p:cNvPr>
          <p:cNvSpPr/>
          <p:nvPr/>
        </p:nvSpPr>
        <p:spPr>
          <a:xfrm>
            <a:off x="7529537" y="3943409"/>
            <a:ext cx="304856" cy="85331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0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63" y="1655763"/>
            <a:ext cx="2633662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1655763"/>
            <a:ext cx="26035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图片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1655763"/>
            <a:ext cx="26035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655763"/>
            <a:ext cx="2614612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文本框 81"/>
          <p:cNvSpPr txBox="1">
            <a:spLocks noChangeArrowheads="1"/>
          </p:cNvSpPr>
          <p:nvPr/>
        </p:nvSpPr>
        <p:spPr bwMode="auto">
          <a:xfrm>
            <a:off x="4900613" y="715963"/>
            <a:ext cx="3911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3" name="文本框 83"/>
          <p:cNvSpPr txBox="1">
            <a:spLocks noChangeArrowheads="1"/>
          </p:cNvSpPr>
          <p:nvPr/>
        </p:nvSpPr>
        <p:spPr bwMode="auto">
          <a:xfrm>
            <a:off x="1266825" y="4183063"/>
            <a:ext cx="180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TW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認識</a:t>
            </a:r>
            <a:endParaRPr lang="en-US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4" name="文本框 84"/>
          <p:cNvSpPr txBox="1">
            <a:spLocks noChangeArrowheads="1"/>
          </p:cNvSpPr>
          <p:nvPr/>
        </p:nvSpPr>
        <p:spPr bwMode="auto">
          <a:xfrm>
            <a:off x="4060825" y="4183063"/>
            <a:ext cx="1803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、實際操作</a:t>
            </a:r>
          </a:p>
          <a:p>
            <a:pPr eaLnBrk="1" hangingPunct="1"/>
            <a:endParaRPr lang="en-US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5" name="文本框 86"/>
          <p:cNvSpPr txBox="1">
            <a:spLocks noChangeArrowheads="1"/>
          </p:cNvSpPr>
          <p:nvPr/>
        </p:nvSpPr>
        <p:spPr bwMode="auto">
          <a:xfrm>
            <a:off x="6826250" y="4183063"/>
            <a:ext cx="1978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TW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Code</a:t>
            </a:r>
            <a:endParaRPr lang="en-US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86" name="文本框 87"/>
          <p:cNvSpPr txBox="1">
            <a:spLocks noChangeArrowheads="1"/>
          </p:cNvSpPr>
          <p:nvPr/>
        </p:nvSpPr>
        <p:spPr bwMode="auto">
          <a:xfrm>
            <a:off x="9402763" y="4183063"/>
            <a:ext cx="1978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r>
              <a:rPr lang="zh-CN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TW" altLang="en-US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分工</a:t>
            </a:r>
            <a:endParaRPr lang="en-US" altLang="zh-CN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90" name="文本框 91"/>
          <p:cNvSpPr txBox="1">
            <a:spLocks noChangeArrowheads="1"/>
          </p:cNvSpPr>
          <p:nvPr/>
        </p:nvSpPr>
        <p:spPr bwMode="auto">
          <a:xfrm>
            <a:off x="4327525" y="4664075"/>
            <a:ext cx="1146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實際操作連線遊戲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93" name="文本框 94"/>
          <p:cNvSpPr txBox="1">
            <a:spLocks noChangeArrowheads="1"/>
          </p:cNvSpPr>
          <p:nvPr/>
        </p:nvSpPr>
        <p:spPr bwMode="auto">
          <a:xfrm>
            <a:off x="7210425" y="4664075"/>
            <a:ext cx="1601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重要部分講解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96" name="文本框 100"/>
          <p:cNvSpPr txBox="1">
            <a:spLocks noChangeArrowheads="1"/>
          </p:cNvSpPr>
          <p:nvPr/>
        </p:nvSpPr>
        <p:spPr bwMode="auto">
          <a:xfrm>
            <a:off x="9801225" y="4664075"/>
            <a:ext cx="1146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88">
            <a:extLst>
              <a:ext uri="{FF2B5EF4-FFF2-40B4-BE49-F238E27FC236}">
                <a16:creationId xmlns:a16="http://schemas.microsoft.com/office/drawing/2014/main" id="{D13049B7-7E8F-4D70-9B9C-D9B56F33C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4664075"/>
            <a:ext cx="1803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遊戲介紹</a:t>
            </a:r>
            <a:endParaRPr lang="en-US" altLang="zh-TW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19211" y="-2705912"/>
            <a:ext cx="6858000" cy="122698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2FC876-CDFA-40B6-BA41-858BA2243B9F}"/>
              </a:ext>
            </a:extLst>
          </p:cNvPr>
          <p:cNvSpPr/>
          <p:nvPr/>
        </p:nvSpPr>
        <p:spPr>
          <a:xfrm>
            <a:off x="-628835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5047861" y="534595"/>
            <a:ext cx="1978089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-77825" y="721827"/>
            <a:ext cx="1226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026EDF-9B4A-4DF6-9FA3-23C6903E97FA}"/>
              </a:ext>
            </a:extLst>
          </p:cNvPr>
          <p:cNvSpPr txBox="1"/>
          <p:nvPr/>
        </p:nvSpPr>
        <p:spPr>
          <a:xfrm>
            <a:off x="628759" y="5973786"/>
            <a:ext cx="4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待連線成功後，關閉</a:t>
            </a:r>
            <a:r>
              <a:rPr lang="en-US" altLang="zh-TW" b="1" dirty="0"/>
              <a:t>Socket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678D16-A117-4EBB-B27D-0D3D85F94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2" t="23002" r="50000" b="33851"/>
          <a:stretch/>
        </p:blipFill>
        <p:spPr>
          <a:xfrm>
            <a:off x="113065" y="2704450"/>
            <a:ext cx="4196180" cy="295902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25CD7AB-148B-4BF6-BFD0-5FE23376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13" t="18911" r="20562" b="23044"/>
          <a:stretch/>
        </p:blipFill>
        <p:spPr>
          <a:xfrm>
            <a:off x="4455824" y="2518053"/>
            <a:ext cx="7623111" cy="398069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740D936-5962-45BC-97B8-568BF3C2F155}"/>
              </a:ext>
            </a:extLst>
          </p:cNvPr>
          <p:cNvSpPr/>
          <p:nvPr/>
        </p:nvSpPr>
        <p:spPr>
          <a:xfrm>
            <a:off x="4509012" y="1826382"/>
            <a:ext cx="9813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PrintStream</a:t>
            </a:r>
            <a:r>
              <a:rPr lang="en-US" altLang="zh-TW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 writer = new </a:t>
            </a:r>
            <a:r>
              <a:rPr lang="en-US" altLang="zh-TW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PrintStream</a:t>
            </a:r>
            <a:r>
              <a:rPr lang="en-US" altLang="zh-TW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m_socket.getOutputStream</a:t>
            </a:r>
            <a:r>
              <a:rPr lang="en-US" altLang="zh-TW" sz="1400" b="1" dirty="0">
                <a:solidFill>
                  <a:srgbClr val="C00000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en-US" altLang="zh-TW" sz="1400" b="1" dirty="0" err="1">
                <a:solidFill>
                  <a:srgbClr val="C00000"/>
                </a:solidFill>
              </a:rPr>
              <a:t>BufferedReader</a:t>
            </a:r>
            <a:r>
              <a:rPr lang="en-US" altLang="zh-TW" sz="1400" b="1" dirty="0">
                <a:solidFill>
                  <a:srgbClr val="C00000"/>
                </a:solidFill>
              </a:rPr>
              <a:t> reader = new </a:t>
            </a:r>
            <a:r>
              <a:rPr lang="en-US" altLang="zh-TW" sz="1400" b="1" dirty="0" err="1">
                <a:solidFill>
                  <a:srgbClr val="C00000"/>
                </a:solidFill>
              </a:rPr>
              <a:t>BufferedReader</a:t>
            </a:r>
            <a:r>
              <a:rPr lang="en-US" altLang="zh-TW" sz="1400" b="1" dirty="0">
                <a:solidFill>
                  <a:srgbClr val="C00000"/>
                </a:solidFill>
              </a:rPr>
              <a:t>(new </a:t>
            </a:r>
            <a:r>
              <a:rPr lang="en-US" altLang="zh-TW" sz="1400" b="1" dirty="0" err="1">
                <a:solidFill>
                  <a:srgbClr val="C00000"/>
                </a:solidFill>
              </a:rPr>
              <a:t>InputStreamReader</a:t>
            </a:r>
            <a:r>
              <a:rPr lang="en-US" altLang="zh-TW" sz="1400" b="1" dirty="0">
                <a:solidFill>
                  <a:srgbClr val="C00000"/>
                </a:solidFill>
              </a:rPr>
              <a:t>(</a:t>
            </a:r>
            <a:r>
              <a:rPr lang="en-US" altLang="zh-TW" sz="1400" b="1" dirty="0" err="1">
                <a:solidFill>
                  <a:srgbClr val="C00000"/>
                </a:solidFill>
              </a:rPr>
              <a:t>m_socket.getInputStream</a:t>
            </a:r>
            <a:r>
              <a:rPr lang="en-US" altLang="zh-TW" sz="1400" b="1" dirty="0">
                <a:solidFill>
                  <a:srgbClr val="C00000"/>
                </a:solidFill>
              </a:rPr>
              <a:t>()));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9585D63-F45E-4A44-91C2-099BA8302547}"/>
              </a:ext>
            </a:extLst>
          </p:cNvPr>
          <p:cNvSpPr txBox="1"/>
          <p:nvPr/>
        </p:nvSpPr>
        <p:spPr>
          <a:xfrm>
            <a:off x="7448093" y="5813742"/>
            <a:ext cx="448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flush()</a:t>
            </a:r>
            <a:r>
              <a:rPr lang="zh-TW" altLang="en-US" b="1" dirty="0"/>
              <a:t>後傳送前面寫入要傳給</a:t>
            </a:r>
            <a:r>
              <a:rPr lang="en-US" altLang="zh-TW" b="1" dirty="0"/>
              <a:t>Client</a:t>
            </a:r>
            <a:r>
              <a:rPr lang="zh-TW" altLang="en-US" b="1" dirty="0"/>
              <a:t>的內容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9B3083E-A9D2-4F5C-80A2-9240DAEF522B}"/>
              </a:ext>
            </a:extLst>
          </p:cNvPr>
          <p:cNvSpPr txBox="1"/>
          <p:nvPr/>
        </p:nvSpPr>
        <p:spPr>
          <a:xfrm>
            <a:off x="7448093" y="5410319"/>
            <a:ext cx="624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連線傳送角色位置、表情及碰撞結果</a:t>
            </a:r>
          </a:p>
        </p:txBody>
      </p:sp>
    </p:spTree>
    <p:extLst>
      <p:ext uri="{BB962C8B-B14F-4D97-AF65-F5344CB8AC3E}">
        <p14:creationId xmlns:p14="http://schemas.microsoft.com/office/powerpoint/2010/main" val="404558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28088" y="-2705912"/>
            <a:ext cx="6858000" cy="122698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23DDD3-FCAC-479C-9424-0389BA812423}"/>
              </a:ext>
            </a:extLst>
          </p:cNvPr>
          <p:cNvSpPr/>
          <p:nvPr/>
        </p:nvSpPr>
        <p:spPr>
          <a:xfrm>
            <a:off x="-584447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5047861" y="534595"/>
            <a:ext cx="1978089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-122213" y="721827"/>
            <a:ext cx="1226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排行榜</a:t>
            </a:r>
            <a:endParaRPr lang="en-US" altLang="zh-TW" sz="4000" dirty="0">
              <a:solidFill>
                <a:schemeClr val="bg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230B65-619E-4FE3-8711-88DC9B890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0" t="30172" r="33957" b="52349"/>
          <a:stretch/>
        </p:blipFill>
        <p:spPr>
          <a:xfrm>
            <a:off x="943555" y="1813762"/>
            <a:ext cx="4604990" cy="9400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015317-DE3A-4F5F-B81E-4BBE8B498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6" t="15793" r="42372" b="25696"/>
          <a:stretch/>
        </p:blipFill>
        <p:spPr>
          <a:xfrm>
            <a:off x="943554" y="2854877"/>
            <a:ext cx="4604990" cy="39021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47E3C2-80E9-4152-832C-7AB3259CF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95" t="13334" r="42372" b="24531"/>
          <a:stretch/>
        </p:blipFill>
        <p:spPr>
          <a:xfrm>
            <a:off x="6012699" y="2409768"/>
            <a:ext cx="4604990" cy="42856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3A2C36-7049-4483-ACDE-A47641EB81DF}"/>
              </a:ext>
            </a:extLst>
          </p:cNvPr>
          <p:cNvSpPr txBox="1"/>
          <p:nvPr/>
        </p:nvSpPr>
        <p:spPr>
          <a:xfrm>
            <a:off x="6096000" y="1935332"/>
            <a:ext cx="38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讀檔後處理資料，再寫檔</a:t>
            </a:r>
          </a:p>
        </p:txBody>
      </p:sp>
    </p:spTree>
    <p:extLst>
      <p:ext uri="{BB962C8B-B14F-4D97-AF65-F5344CB8AC3E}">
        <p14:creationId xmlns:p14="http://schemas.microsoft.com/office/powerpoint/2010/main" val="171987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28B449D-BCF4-4DAC-978F-8A4D920A9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0175"/>
          <a:stretch/>
        </p:blipFill>
        <p:spPr>
          <a:xfrm rot="16200000">
            <a:off x="2619212" y="-2705912"/>
            <a:ext cx="6858000" cy="122698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6EC5A2C-422E-41FE-92A5-9DA1732EB2E0}"/>
              </a:ext>
            </a:extLst>
          </p:cNvPr>
          <p:cNvSpPr/>
          <p:nvPr/>
        </p:nvSpPr>
        <p:spPr>
          <a:xfrm>
            <a:off x="-584447" y="1740023"/>
            <a:ext cx="13933714" cy="4955417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, FileOutputStream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964C9F-D63D-4693-A457-93907AAFA9BB}"/>
              </a:ext>
            </a:extLst>
          </p:cNvPr>
          <p:cNvSpPr/>
          <p:nvPr/>
        </p:nvSpPr>
        <p:spPr>
          <a:xfrm>
            <a:off x="5047861" y="534595"/>
            <a:ext cx="1978089" cy="1082351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87FBF6-5359-4CF6-A6D8-F56FC55D6FD9}"/>
              </a:ext>
            </a:extLst>
          </p:cNvPr>
          <p:cNvSpPr txBox="1"/>
          <p:nvPr/>
        </p:nvSpPr>
        <p:spPr>
          <a:xfrm>
            <a:off x="-77825" y="721827"/>
            <a:ext cx="1226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</a:rPr>
              <a:t>File I/O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E3E01D-94CD-439D-AF2C-AE3AA0F32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9" t="15792" r="28422" b="44596"/>
          <a:stretch/>
        </p:blipFill>
        <p:spPr>
          <a:xfrm>
            <a:off x="129569" y="2296241"/>
            <a:ext cx="6587232" cy="27165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16E0C1-2C9E-40C8-AF43-70A1537FB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4" t="22092" r="31917" b="35404"/>
          <a:stretch/>
        </p:blipFill>
        <p:spPr>
          <a:xfrm>
            <a:off x="5885894" y="3799643"/>
            <a:ext cx="6081205" cy="29148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04D4A15-4E45-470B-AE17-18ABC63947CF}"/>
              </a:ext>
            </a:extLst>
          </p:cNvPr>
          <p:cNvSpPr/>
          <p:nvPr/>
        </p:nvSpPr>
        <p:spPr>
          <a:xfrm>
            <a:off x="2124031" y="1818077"/>
            <a:ext cx="189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000" b="1" dirty="0">
                <a:solidFill>
                  <a:srgbClr val="C00000"/>
                </a:solidFill>
              </a:rPr>
              <a:t>FileInputStream</a:t>
            </a:r>
            <a:endParaRPr lang="zh-TW" altLang="zh-TW" sz="2000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7DDB87-D0C7-4BC8-BADE-834F741383F1}"/>
              </a:ext>
            </a:extLst>
          </p:cNvPr>
          <p:cNvSpPr/>
          <p:nvPr/>
        </p:nvSpPr>
        <p:spPr>
          <a:xfrm>
            <a:off x="7819461" y="3289278"/>
            <a:ext cx="2082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FileOutputStream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34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5059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90650"/>
            <a:ext cx="4281488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/>
          <p:cNvSpPr/>
          <p:nvPr/>
        </p:nvSpPr>
        <p:spPr>
          <a:xfrm>
            <a:off x="6159500" y="2222500"/>
            <a:ext cx="6032500" cy="2387600"/>
          </a:xfrm>
          <a:prstGeom prst="triangle">
            <a:avLst>
              <a:gd name="adj" fmla="val 7989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061" name="文本框 6"/>
          <p:cNvSpPr txBox="1">
            <a:spLocks noChangeArrowheads="1"/>
          </p:cNvSpPr>
          <p:nvPr/>
        </p:nvSpPr>
        <p:spPr bwMode="auto">
          <a:xfrm>
            <a:off x="5661025" y="2692400"/>
            <a:ext cx="32924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PART 04</a:t>
            </a:r>
          </a:p>
          <a:p>
            <a:pPr eaLnBrk="1" hangingPunct="1"/>
            <a:r>
              <a:rPr lang="zh-TW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分工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445500" y="2990850"/>
            <a:ext cx="0" cy="920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3" name="文本框 12"/>
          <p:cNvSpPr txBox="1">
            <a:spLocks noChangeArrowheads="1"/>
          </p:cNvSpPr>
          <p:nvPr/>
        </p:nvSpPr>
        <p:spPr bwMode="auto">
          <a:xfrm>
            <a:off x="8853488" y="2965450"/>
            <a:ext cx="1146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分工表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F81AE914-BFF2-40F7-97ED-1036352B9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8" b="20285"/>
          <a:stretch/>
        </p:blipFill>
        <p:spPr>
          <a:xfrm>
            <a:off x="-18642" y="10"/>
            <a:ext cx="12191980" cy="6857990"/>
          </a:xfrm>
          <a:prstGeom prst="rect">
            <a:avLst/>
          </a:prstGeom>
        </p:spPr>
      </p:pic>
      <p:sp>
        <p:nvSpPr>
          <p:cNvPr id="16" name="文本框 3">
            <a:extLst>
              <a:ext uri="{FF2B5EF4-FFF2-40B4-BE49-F238E27FC236}">
                <a16:creationId xmlns:a16="http://schemas.microsoft.com/office/drawing/2014/main" id="{4096753D-F86A-472E-A12D-361DE0E68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514" y="279400"/>
            <a:ext cx="264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團隊分工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22FBD9-B2E4-4ED7-B654-E79B5056685A}"/>
              </a:ext>
            </a:extLst>
          </p:cNvPr>
          <p:cNvSpPr/>
          <p:nvPr/>
        </p:nvSpPr>
        <p:spPr>
          <a:xfrm>
            <a:off x="4058814" y="354562"/>
            <a:ext cx="139700" cy="595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圆角矩形 9">
            <a:extLst>
              <a:ext uri="{FF2B5EF4-FFF2-40B4-BE49-F238E27FC236}">
                <a16:creationId xmlns:a16="http://schemas.microsoft.com/office/drawing/2014/main" id="{E0CF810B-DFAF-4059-BA76-4D8482FC1152}"/>
              </a:ext>
            </a:extLst>
          </p:cNvPr>
          <p:cNvSpPr/>
          <p:nvPr/>
        </p:nvSpPr>
        <p:spPr>
          <a:xfrm>
            <a:off x="1416280" y="4458509"/>
            <a:ext cx="2349500" cy="438150"/>
          </a:xfrm>
          <a:prstGeom prst="roundRect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4CAF08F5-25DD-4A38-BC72-DB76B086C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961" y="4486291"/>
            <a:ext cx="15890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林祐靖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1">
            <a:extLst>
              <a:ext uri="{FF2B5EF4-FFF2-40B4-BE49-F238E27FC236}">
                <a16:creationId xmlns:a16="http://schemas.microsoft.com/office/drawing/2014/main" id="{8688FE5C-D049-430F-9593-921990E3C636}"/>
              </a:ext>
            </a:extLst>
          </p:cNvPr>
          <p:cNvSpPr/>
          <p:nvPr/>
        </p:nvSpPr>
        <p:spPr>
          <a:xfrm>
            <a:off x="3864205" y="4458509"/>
            <a:ext cx="2349500" cy="438150"/>
          </a:xfrm>
          <a:prstGeom prst="roundRect">
            <a:avLst/>
          </a:prstGeom>
          <a:solidFill>
            <a:srgbClr val="1CB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圆角矩形 12">
            <a:extLst>
              <a:ext uri="{FF2B5EF4-FFF2-40B4-BE49-F238E27FC236}">
                <a16:creationId xmlns:a16="http://schemas.microsoft.com/office/drawing/2014/main" id="{519AE07A-F006-43EE-BD00-89F6967FB2F0}"/>
              </a:ext>
            </a:extLst>
          </p:cNvPr>
          <p:cNvSpPr/>
          <p:nvPr/>
        </p:nvSpPr>
        <p:spPr>
          <a:xfrm>
            <a:off x="6305780" y="4458509"/>
            <a:ext cx="2349500" cy="438150"/>
          </a:xfrm>
          <a:prstGeom prst="roundRect">
            <a:avLst/>
          </a:prstGeom>
          <a:solidFill>
            <a:srgbClr val="FBA4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圆角矩形 13">
            <a:extLst>
              <a:ext uri="{FF2B5EF4-FFF2-40B4-BE49-F238E27FC236}">
                <a16:creationId xmlns:a16="http://schemas.microsoft.com/office/drawing/2014/main" id="{6F02C6B6-F98B-4516-93AD-F19E551761EC}"/>
              </a:ext>
            </a:extLst>
          </p:cNvPr>
          <p:cNvSpPr/>
          <p:nvPr/>
        </p:nvSpPr>
        <p:spPr>
          <a:xfrm>
            <a:off x="8747355" y="4452159"/>
            <a:ext cx="2349500" cy="438150"/>
          </a:xfrm>
          <a:prstGeom prst="roundRect">
            <a:avLst/>
          </a:prstGeom>
          <a:solidFill>
            <a:srgbClr val="E7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14">
            <a:extLst>
              <a:ext uri="{FF2B5EF4-FFF2-40B4-BE49-F238E27FC236}">
                <a16:creationId xmlns:a16="http://schemas.microsoft.com/office/drawing/2014/main" id="{672AEBDA-F8DC-4A00-BED7-45069E8FF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617" y="4486291"/>
            <a:ext cx="1589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楊采璇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15">
            <a:extLst>
              <a:ext uri="{FF2B5EF4-FFF2-40B4-BE49-F238E27FC236}">
                <a16:creationId xmlns:a16="http://schemas.microsoft.com/office/drawing/2014/main" id="{AB3CA1C5-92D4-45B8-AB59-6D2BD0D76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6192" y="4515760"/>
            <a:ext cx="1589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鄭以昀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16">
            <a:extLst>
              <a:ext uri="{FF2B5EF4-FFF2-40B4-BE49-F238E27FC236}">
                <a16:creationId xmlns:a16="http://schemas.microsoft.com/office/drawing/2014/main" id="{060C0A5A-345F-4F03-952D-0E5618F08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7768" y="4486291"/>
            <a:ext cx="1589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吳筑筠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17">
            <a:extLst>
              <a:ext uri="{FF2B5EF4-FFF2-40B4-BE49-F238E27FC236}">
                <a16:creationId xmlns:a16="http://schemas.microsoft.com/office/drawing/2014/main" id="{027D6BB4-660F-4CA9-92CB-A1AF1A86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630" y="5096682"/>
            <a:ext cx="2441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主角移動</a:t>
            </a:r>
            <a:r>
              <a:rPr lang="en-US" altLang="zh-TW" sz="1600" b="1" dirty="0">
                <a:solidFill>
                  <a:schemeClr val="bg1"/>
                </a:solidFill>
              </a:rPr>
              <a:t>&amp;</a:t>
            </a:r>
            <a:r>
              <a:rPr lang="zh-TW" altLang="en-US" sz="1600" b="1" dirty="0">
                <a:solidFill>
                  <a:schemeClr val="bg1"/>
                </a:solidFill>
              </a:rPr>
              <a:t>背景滾動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設計介面</a:t>
            </a:r>
            <a:r>
              <a:rPr lang="en-US" altLang="zh-TW" sz="1600" b="1" dirty="0">
                <a:solidFill>
                  <a:schemeClr val="bg1"/>
                </a:solidFill>
              </a:rPr>
              <a:t>&amp;</a:t>
            </a:r>
            <a:r>
              <a:rPr lang="zh-TW" altLang="en-US" sz="1600" b="1" dirty="0">
                <a:solidFill>
                  <a:schemeClr val="bg1"/>
                </a:solidFill>
              </a:rPr>
              <a:t>介面切換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負責各種美化及美工</a:t>
            </a:r>
            <a:endParaRPr lang="en-US" altLang="zh-TW" sz="1600" b="1" dirty="0">
              <a:solidFill>
                <a:schemeClr val="bg1"/>
              </a:solidFill>
            </a:endParaRPr>
          </a:p>
        </p:txBody>
      </p:sp>
      <p:sp>
        <p:nvSpPr>
          <p:cNvPr id="27" name="矩形 18">
            <a:extLst>
              <a:ext uri="{FF2B5EF4-FFF2-40B4-BE49-F238E27FC236}">
                <a16:creationId xmlns:a16="http://schemas.microsoft.com/office/drawing/2014/main" id="{97998520-6833-4E16-8439-27EFC250E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733" y="5096682"/>
            <a:ext cx="2203450" cy="97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物體生成</a:t>
            </a:r>
            <a:r>
              <a:rPr lang="en-US" altLang="zh-TW" sz="1600" b="1" dirty="0">
                <a:solidFill>
                  <a:schemeClr val="bg1"/>
                </a:solidFill>
              </a:rPr>
              <a:t>&amp;</a:t>
            </a:r>
            <a:r>
              <a:rPr lang="zh-TW" altLang="en-US" sz="1600" b="1" dirty="0">
                <a:solidFill>
                  <a:schemeClr val="bg1"/>
                </a:solidFill>
              </a:rPr>
              <a:t>碰撞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角色能量條增減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多人連線對戰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endParaRPr lang="en-US" altLang="zh-CN" sz="1200" dirty="0">
              <a:solidFill>
                <a:srgbClr val="445469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8" name="矩形 19">
            <a:extLst>
              <a:ext uri="{FF2B5EF4-FFF2-40B4-BE49-F238E27FC236}">
                <a16:creationId xmlns:a16="http://schemas.microsoft.com/office/drawing/2014/main" id="{54CC4519-E36C-4F66-9113-133CABFBA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780" y="5096682"/>
            <a:ext cx="23495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能量條與分數的顯示</a:t>
            </a:r>
          </a:p>
          <a:p>
            <a:r>
              <a:rPr lang="zh-TW" altLang="en-US" sz="1600" b="1" dirty="0">
                <a:solidFill>
                  <a:schemeClr val="bg1"/>
                </a:solidFill>
              </a:rPr>
              <a:t>統整</a:t>
            </a:r>
            <a:r>
              <a:rPr lang="en-US" altLang="zh-TW" sz="1600" b="1" dirty="0">
                <a:solidFill>
                  <a:schemeClr val="bg1"/>
                </a:solidFill>
              </a:rPr>
              <a:t>code</a:t>
            </a:r>
            <a:r>
              <a:rPr lang="zh-TW" altLang="en-US" sz="1600" b="1" dirty="0">
                <a:solidFill>
                  <a:schemeClr val="bg1"/>
                </a:solidFill>
              </a:rPr>
              <a:t> 整合遊戲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  <a:sym typeface="Arial" pitchFamily="34" charset="0"/>
              </a:rPr>
              <a:t>投影片</a:t>
            </a:r>
            <a:endParaRPr lang="en-US" altLang="zh-CN" sz="1600" b="1" dirty="0">
              <a:solidFill>
                <a:schemeClr val="bg1"/>
              </a:solidFill>
              <a:sym typeface="Arial" pitchFamily="34" charset="0"/>
            </a:endParaRP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938E9A1B-A190-4D2F-9608-9D90557BE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355" y="4999928"/>
            <a:ext cx="27759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TW" altLang="en-US" sz="1600" b="1" dirty="0">
                <a:solidFill>
                  <a:schemeClr val="bg1"/>
                </a:solidFill>
              </a:rPr>
              <a:t>紀錄玩家名稱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排行功能</a:t>
            </a:r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zh-TW" altLang="en-US" sz="1600" b="1" dirty="0">
                <a:solidFill>
                  <a:schemeClr val="bg1"/>
                </a:solidFill>
              </a:rPr>
              <a:t>寫檔讀檔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9DE8369-E2C6-47A1-8672-BFC1D0C8A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48" y="2708015"/>
            <a:ext cx="1483185" cy="148318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AA41124-5B9A-4C27-94E9-3B9EB7DE0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31" y="2708016"/>
            <a:ext cx="1487296" cy="148729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3497B06-D59B-4DBB-9386-C5EF3656F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67" y="2712336"/>
            <a:ext cx="1483185" cy="148318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352C88-C783-47C3-B942-401E44637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20" y="2705295"/>
            <a:ext cx="1483185" cy="14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" y="573"/>
            <a:ext cx="46021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3" name="组合 933"/>
          <p:cNvGrpSpPr>
            <a:grpSpLocks/>
          </p:cNvGrpSpPr>
          <p:nvPr/>
        </p:nvGrpSpPr>
        <p:grpSpPr bwMode="auto">
          <a:xfrm>
            <a:off x="1905000" y="4906963"/>
            <a:ext cx="1979613" cy="1771650"/>
            <a:chOff x="5383213" y="3433763"/>
            <a:chExt cx="3008313" cy="2692400"/>
          </a:xfrm>
        </p:grpSpPr>
        <p:grpSp>
          <p:nvGrpSpPr>
            <p:cNvPr id="51312" name="Group 205"/>
            <p:cNvGrpSpPr>
              <a:grpSpLocks/>
            </p:cNvGrpSpPr>
            <p:nvPr/>
          </p:nvGrpSpPr>
          <p:grpSpPr bwMode="auto">
            <a:xfrm>
              <a:off x="5694363" y="3752851"/>
              <a:ext cx="2630488" cy="2105025"/>
              <a:chOff x="3587" y="2364"/>
              <a:chExt cx="1657" cy="1326"/>
            </a:xfrm>
          </p:grpSpPr>
          <p:sp>
            <p:nvSpPr>
              <p:cNvPr id="51514" name="Oval 5"/>
              <p:cNvSpPr>
                <a:spLocks noChangeArrowheads="1"/>
              </p:cNvSpPr>
              <p:nvPr/>
            </p:nvSpPr>
            <p:spPr bwMode="auto">
              <a:xfrm>
                <a:off x="3804" y="2416"/>
                <a:ext cx="1136" cy="1135"/>
              </a:xfrm>
              <a:prstGeom prst="ellipse">
                <a:avLst/>
              </a:prstGeom>
              <a:solidFill>
                <a:srgbClr val="5BD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15" name="Freeform 6"/>
              <p:cNvSpPr>
                <a:spLocks/>
              </p:cNvSpPr>
              <p:nvPr/>
            </p:nvSpPr>
            <p:spPr bwMode="auto">
              <a:xfrm>
                <a:off x="4771" y="2693"/>
                <a:ext cx="23" cy="3"/>
              </a:xfrm>
              <a:custGeom>
                <a:avLst/>
                <a:gdLst>
                  <a:gd name="T0" fmla="*/ 18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5 w 14"/>
                  <a:gd name="T7" fmla="*/ 2 h 2"/>
                  <a:gd name="T8" fmla="*/ 18 w 14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1"/>
                      <a:pt x="9" y="1"/>
                    </a:cubicBezTo>
                    <a:cubicBezTo>
                      <a:pt x="12" y="0"/>
                      <a:pt x="14" y="0"/>
                      <a:pt x="11" y="0"/>
                    </a:cubicBezTo>
                  </a:path>
                </a:pathLst>
              </a:custGeom>
              <a:solidFill>
                <a:srgbClr val="FDC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16" name="Freeform 7"/>
              <p:cNvSpPr>
                <a:spLocks/>
              </p:cNvSpPr>
              <p:nvPr/>
            </p:nvSpPr>
            <p:spPr bwMode="auto">
              <a:xfrm>
                <a:off x="3878" y="2529"/>
                <a:ext cx="1052" cy="701"/>
              </a:xfrm>
              <a:custGeom>
                <a:avLst/>
                <a:gdLst>
                  <a:gd name="T0" fmla="*/ 995 w 649"/>
                  <a:gd name="T1" fmla="*/ 189 h 433"/>
                  <a:gd name="T2" fmla="*/ 947 w 649"/>
                  <a:gd name="T3" fmla="*/ 183 h 433"/>
                  <a:gd name="T4" fmla="*/ 901 w 649"/>
                  <a:gd name="T5" fmla="*/ 168 h 433"/>
                  <a:gd name="T6" fmla="*/ 893 w 649"/>
                  <a:gd name="T7" fmla="*/ 165 h 433"/>
                  <a:gd name="T8" fmla="*/ 893 w 649"/>
                  <a:gd name="T9" fmla="*/ 165 h 433"/>
                  <a:gd name="T10" fmla="*/ 799 w 649"/>
                  <a:gd name="T11" fmla="*/ 164 h 433"/>
                  <a:gd name="T12" fmla="*/ 682 w 649"/>
                  <a:gd name="T13" fmla="*/ 100 h 433"/>
                  <a:gd name="T14" fmla="*/ 656 w 649"/>
                  <a:gd name="T15" fmla="*/ 63 h 433"/>
                  <a:gd name="T16" fmla="*/ 553 w 649"/>
                  <a:gd name="T17" fmla="*/ 62 h 433"/>
                  <a:gd name="T18" fmla="*/ 556 w 649"/>
                  <a:gd name="T19" fmla="*/ 40 h 433"/>
                  <a:gd name="T20" fmla="*/ 559 w 649"/>
                  <a:gd name="T21" fmla="*/ 18 h 433"/>
                  <a:gd name="T22" fmla="*/ 546 w 649"/>
                  <a:gd name="T23" fmla="*/ 10 h 433"/>
                  <a:gd name="T24" fmla="*/ 532 w 649"/>
                  <a:gd name="T25" fmla="*/ 0 h 433"/>
                  <a:gd name="T26" fmla="*/ 464 w 649"/>
                  <a:gd name="T27" fmla="*/ 21 h 433"/>
                  <a:gd name="T28" fmla="*/ 332 w 649"/>
                  <a:gd name="T29" fmla="*/ 60 h 433"/>
                  <a:gd name="T30" fmla="*/ 250 w 649"/>
                  <a:gd name="T31" fmla="*/ 105 h 433"/>
                  <a:gd name="T32" fmla="*/ 170 w 649"/>
                  <a:gd name="T33" fmla="*/ 176 h 433"/>
                  <a:gd name="T34" fmla="*/ 58 w 649"/>
                  <a:gd name="T35" fmla="*/ 253 h 433"/>
                  <a:gd name="T36" fmla="*/ 15 w 649"/>
                  <a:gd name="T37" fmla="*/ 319 h 433"/>
                  <a:gd name="T38" fmla="*/ 58 w 649"/>
                  <a:gd name="T39" fmla="*/ 379 h 433"/>
                  <a:gd name="T40" fmla="*/ 78 w 649"/>
                  <a:gd name="T41" fmla="*/ 440 h 433"/>
                  <a:gd name="T42" fmla="*/ 79 w 649"/>
                  <a:gd name="T43" fmla="*/ 468 h 433"/>
                  <a:gd name="T44" fmla="*/ 79 w 649"/>
                  <a:gd name="T45" fmla="*/ 474 h 433"/>
                  <a:gd name="T46" fmla="*/ 84 w 649"/>
                  <a:gd name="T47" fmla="*/ 489 h 433"/>
                  <a:gd name="T48" fmla="*/ 84 w 649"/>
                  <a:gd name="T49" fmla="*/ 492 h 433"/>
                  <a:gd name="T50" fmla="*/ 97 w 649"/>
                  <a:gd name="T51" fmla="*/ 513 h 433"/>
                  <a:gd name="T52" fmla="*/ 128 w 649"/>
                  <a:gd name="T53" fmla="*/ 550 h 433"/>
                  <a:gd name="T54" fmla="*/ 198 w 649"/>
                  <a:gd name="T55" fmla="*/ 635 h 433"/>
                  <a:gd name="T56" fmla="*/ 232 w 649"/>
                  <a:gd name="T57" fmla="*/ 675 h 433"/>
                  <a:gd name="T58" fmla="*/ 246 w 649"/>
                  <a:gd name="T59" fmla="*/ 690 h 433"/>
                  <a:gd name="T60" fmla="*/ 248 w 649"/>
                  <a:gd name="T61" fmla="*/ 691 h 433"/>
                  <a:gd name="T62" fmla="*/ 258 w 649"/>
                  <a:gd name="T63" fmla="*/ 695 h 433"/>
                  <a:gd name="T64" fmla="*/ 261 w 649"/>
                  <a:gd name="T65" fmla="*/ 696 h 433"/>
                  <a:gd name="T66" fmla="*/ 285 w 649"/>
                  <a:gd name="T67" fmla="*/ 695 h 433"/>
                  <a:gd name="T68" fmla="*/ 295 w 649"/>
                  <a:gd name="T69" fmla="*/ 693 h 433"/>
                  <a:gd name="T70" fmla="*/ 298 w 649"/>
                  <a:gd name="T71" fmla="*/ 693 h 433"/>
                  <a:gd name="T72" fmla="*/ 355 w 649"/>
                  <a:gd name="T73" fmla="*/ 685 h 433"/>
                  <a:gd name="T74" fmla="*/ 528 w 649"/>
                  <a:gd name="T75" fmla="*/ 701 h 433"/>
                  <a:gd name="T76" fmla="*/ 528 w 649"/>
                  <a:gd name="T77" fmla="*/ 701 h 433"/>
                  <a:gd name="T78" fmla="*/ 528 w 649"/>
                  <a:gd name="T79" fmla="*/ 701 h 433"/>
                  <a:gd name="T80" fmla="*/ 587 w 649"/>
                  <a:gd name="T81" fmla="*/ 654 h 433"/>
                  <a:gd name="T82" fmla="*/ 755 w 649"/>
                  <a:gd name="T83" fmla="*/ 627 h 433"/>
                  <a:gd name="T84" fmla="*/ 796 w 649"/>
                  <a:gd name="T85" fmla="*/ 627 h 433"/>
                  <a:gd name="T86" fmla="*/ 820 w 649"/>
                  <a:gd name="T87" fmla="*/ 627 h 433"/>
                  <a:gd name="T88" fmla="*/ 830 w 649"/>
                  <a:gd name="T89" fmla="*/ 623 h 433"/>
                  <a:gd name="T90" fmla="*/ 833 w 649"/>
                  <a:gd name="T91" fmla="*/ 622 h 433"/>
                  <a:gd name="T92" fmla="*/ 838 w 649"/>
                  <a:gd name="T93" fmla="*/ 618 h 433"/>
                  <a:gd name="T94" fmla="*/ 840 w 649"/>
                  <a:gd name="T95" fmla="*/ 618 h 433"/>
                  <a:gd name="T96" fmla="*/ 841 w 649"/>
                  <a:gd name="T97" fmla="*/ 617 h 433"/>
                  <a:gd name="T98" fmla="*/ 851 w 649"/>
                  <a:gd name="T99" fmla="*/ 605 h 433"/>
                  <a:gd name="T100" fmla="*/ 853 w 649"/>
                  <a:gd name="T101" fmla="*/ 604 h 433"/>
                  <a:gd name="T102" fmla="*/ 862 w 649"/>
                  <a:gd name="T103" fmla="*/ 588 h 433"/>
                  <a:gd name="T104" fmla="*/ 866 w 649"/>
                  <a:gd name="T105" fmla="*/ 581 h 433"/>
                  <a:gd name="T106" fmla="*/ 872 w 649"/>
                  <a:gd name="T107" fmla="*/ 565 h 433"/>
                  <a:gd name="T108" fmla="*/ 882 w 649"/>
                  <a:gd name="T109" fmla="*/ 533 h 433"/>
                  <a:gd name="T110" fmla="*/ 916 w 649"/>
                  <a:gd name="T111" fmla="*/ 448 h 433"/>
                  <a:gd name="T112" fmla="*/ 1052 w 649"/>
                  <a:gd name="T113" fmla="*/ 346 h 433"/>
                  <a:gd name="T114" fmla="*/ 995 w 649"/>
                  <a:gd name="T115" fmla="*/ 189 h 4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649" h="433">
                    <a:moveTo>
                      <a:pt x="614" y="117"/>
                    </a:moveTo>
                    <a:cubicBezTo>
                      <a:pt x="604" y="116"/>
                      <a:pt x="594" y="115"/>
                      <a:pt x="584" y="113"/>
                    </a:cubicBezTo>
                    <a:cubicBezTo>
                      <a:pt x="575" y="111"/>
                      <a:pt x="566" y="108"/>
                      <a:pt x="556" y="104"/>
                    </a:cubicBezTo>
                    <a:cubicBezTo>
                      <a:pt x="556" y="104"/>
                      <a:pt x="554" y="103"/>
                      <a:pt x="551" y="102"/>
                    </a:cubicBezTo>
                    <a:cubicBezTo>
                      <a:pt x="551" y="102"/>
                      <a:pt x="551" y="102"/>
                      <a:pt x="551" y="102"/>
                    </a:cubicBezTo>
                    <a:cubicBezTo>
                      <a:pt x="531" y="105"/>
                      <a:pt x="514" y="106"/>
                      <a:pt x="493" y="101"/>
                    </a:cubicBezTo>
                    <a:cubicBezTo>
                      <a:pt x="466" y="93"/>
                      <a:pt x="443" y="80"/>
                      <a:pt x="421" y="62"/>
                    </a:cubicBezTo>
                    <a:cubicBezTo>
                      <a:pt x="413" y="56"/>
                      <a:pt x="408" y="48"/>
                      <a:pt x="405" y="39"/>
                    </a:cubicBezTo>
                    <a:cubicBezTo>
                      <a:pt x="383" y="37"/>
                      <a:pt x="362" y="37"/>
                      <a:pt x="341" y="38"/>
                    </a:cubicBezTo>
                    <a:cubicBezTo>
                      <a:pt x="334" y="38"/>
                      <a:pt x="339" y="31"/>
                      <a:pt x="343" y="25"/>
                    </a:cubicBezTo>
                    <a:cubicBezTo>
                      <a:pt x="347" y="18"/>
                      <a:pt x="352" y="11"/>
                      <a:pt x="345" y="11"/>
                    </a:cubicBezTo>
                    <a:cubicBezTo>
                      <a:pt x="343" y="12"/>
                      <a:pt x="340" y="9"/>
                      <a:pt x="337" y="6"/>
                    </a:cubicBezTo>
                    <a:cubicBezTo>
                      <a:pt x="334" y="3"/>
                      <a:pt x="331" y="0"/>
                      <a:pt x="328" y="0"/>
                    </a:cubicBezTo>
                    <a:cubicBezTo>
                      <a:pt x="329" y="0"/>
                      <a:pt x="289" y="12"/>
                      <a:pt x="286" y="13"/>
                    </a:cubicBezTo>
                    <a:cubicBezTo>
                      <a:pt x="261" y="18"/>
                      <a:pt x="229" y="28"/>
                      <a:pt x="205" y="37"/>
                    </a:cubicBezTo>
                    <a:cubicBezTo>
                      <a:pt x="203" y="39"/>
                      <a:pt x="156" y="63"/>
                      <a:pt x="154" y="65"/>
                    </a:cubicBezTo>
                    <a:cubicBezTo>
                      <a:pt x="135" y="81"/>
                      <a:pt x="123" y="93"/>
                      <a:pt x="105" y="109"/>
                    </a:cubicBezTo>
                    <a:cubicBezTo>
                      <a:pt x="83" y="127"/>
                      <a:pt x="57" y="137"/>
                      <a:pt x="36" y="156"/>
                    </a:cubicBezTo>
                    <a:cubicBezTo>
                      <a:pt x="31" y="161"/>
                      <a:pt x="15" y="193"/>
                      <a:pt x="9" y="197"/>
                    </a:cubicBezTo>
                    <a:cubicBezTo>
                      <a:pt x="0" y="211"/>
                      <a:pt x="48" y="222"/>
                      <a:pt x="36" y="234"/>
                    </a:cubicBezTo>
                    <a:cubicBezTo>
                      <a:pt x="44" y="245"/>
                      <a:pt x="48" y="258"/>
                      <a:pt x="48" y="272"/>
                    </a:cubicBezTo>
                    <a:cubicBezTo>
                      <a:pt x="48" y="277"/>
                      <a:pt x="48" y="283"/>
                      <a:pt x="49" y="289"/>
                    </a:cubicBezTo>
                    <a:cubicBezTo>
                      <a:pt x="49" y="290"/>
                      <a:pt x="49" y="292"/>
                      <a:pt x="49" y="293"/>
                    </a:cubicBezTo>
                    <a:cubicBezTo>
                      <a:pt x="50" y="296"/>
                      <a:pt x="51" y="299"/>
                      <a:pt x="52" y="302"/>
                    </a:cubicBezTo>
                    <a:cubicBezTo>
                      <a:pt x="52" y="303"/>
                      <a:pt x="52" y="303"/>
                      <a:pt x="52" y="304"/>
                    </a:cubicBezTo>
                    <a:cubicBezTo>
                      <a:pt x="55" y="309"/>
                      <a:pt x="60" y="317"/>
                      <a:pt x="60" y="317"/>
                    </a:cubicBezTo>
                    <a:cubicBezTo>
                      <a:pt x="66" y="325"/>
                      <a:pt x="73" y="332"/>
                      <a:pt x="79" y="340"/>
                    </a:cubicBezTo>
                    <a:cubicBezTo>
                      <a:pt x="93" y="357"/>
                      <a:pt x="107" y="375"/>
                      <a:pt x="122" y="392"/>
                    </a:cubicBezTo>
                    <a:cubicBezTo>
                      <a:pt x="129" y="401"/>
                      <a:pt x="136" y="409"/>
                      <a:pt x="143" y="417"/>
                    </a:cubicBezTo>
                    <a:cubicBezTo>
                      <a:pt x="146" y="420"/>
                      <a:pt x="149" y="423"/>
                      <a:pt x="152" y="426"/>
                    </a:cubicBezTo>
                    <a:cubicBezTo>
                      <a:pt x="152" y="426"/>
                      <a:pt x="152" y="427"/>
                      <a:pt x="153" y="427"/>
                    </a:cubicBezTo>
                    <a:cubicBezTo>
                      <a:pt x="154" y="428"/>
                      <a:pt x="157" y="429"/>
                      <a:pt x="159" y="429"/>
                    </a:cubicBezTo>
                    <a:cubicBezTo>
                      <a:pt x="160" y="430"/>
                      <a:pt x="160" y="430"/>
                      <a:pt x="161" y="430"/>
                    </a:cubicBezTo>
                    <a:cubicBezTo>
                      <a:pt x="166" y="430"/>
                      <a:pt x="174" y="429"/>
                      <a:pt x="176" y="429"/>
                    </a:cubicBezTo>
                    <a:cubicBezTo>
                      <a:pt x="178" y="429"/>
                      <a:pt x="180" y="429"/>
                      <a:pt x="182" y="428"/>
                    </a:cubicBezTo>
                    <a:cubicBezTo>
                      <a:pt x="183" y="428"/>
                      <a:pt x="184" y="428"/>
                      <a:pt x="184" y="428"/>
                    </a:cubicBezTo>
                    <a:cubicBezTo>
                      <a:pt x="196" y="426"/>
                      <a:pt x="207" y="425"/>
                      <a:pt x="219" y="423"/>
                    </a:cubicBezTo>
                    <a:cubicBezTo>
                      <a:pt x="255" y="419"/>
                      <a:pt x="291" y="424"/>
                      <a:pt x="326" y="433"/>
                    </a:cubicBezTo>
                    <a:cubicBezTo>
                      <a:pt x="326" y="433"/>
                      <a:pt x="326" y="433"/>
                      <a:pt x="326" y="433"/>
                    </a:cubicBezTo>
                    <a:cubicBezTo>
                      <a:pt x="325" y="432"/>
                      <a:pt x="324" y="432"/>
                      <a:pt x="326" y="433"/>
                    </a:cubicBezTo>
                    <a:cubicBezTo>
                      <a:pt x="336" y="422"/>
                      <a:pt x="352" y="410"/>
                      <a:pt x="362" y="404"/>
                    </a:cubicBezTo>
                    <a:cubicBezTo>
                      <a:pt x="393" y="385"/>
                      <a:pt x="430" y="386"/>
                      <a:pt x="466" y="387"/>
                    </a:cubicBezTo>
                    <a:cubicBezTo>
                      <a:pt x="474" y="387"/>
                      <a:pt x="483" y="387"/>
                      <a:pt x="491" y="387"/>
                    </a:cubicBezTo>
                    <a:cubicBezTo>
                      <a:pt x="496" y="387"/>
                      <a:pt x="501" y="387"/>
                      <a:pt x="506" y="387"/>
                    </a:cubicBezTo>
                    <a:cubicBezTo>
                      <a:pt x="507" y="386"/>
                      <a:pt x="509" y="386"/>
                      <a:pt x="512" y="385"/>
                    </a:cubicBezTo>
                    <a:cubicBezTo>
                      <a:pt x="513" y="385"/>
                      <a:pt x="514" y="384"/>
                      <a:pt x="514" y="384"/>
                    </a:cubicBezTo>
                    <a:cubicBezTo>
                      <a:pt x="516" y="383"/>
                      <a:pt x="517" y="382"/>
                      <a:pt x="517" y="382"/>
                    </a:cubicBezTo>
                    <a:cubicBezTo>
                      <a:pt x="518" y="382"/>
                      <a:pt x="518" y="382"/>
                      <a:pt x="518" y="382"/>
                    </a:cubicBezTo>
                    <a:cubicBezTo>
                      <a:pt x="519" y="381"/>
                      <a:pt x="519" y="381"/>
                      <a:pt x="519" y="381"/>
                    </a:cubicBezTo>
                    <a:cubicBezTo>
                      <a:pt x="521" y="379"/>
                      <a:pt x="523" y="376"/>
                      <a:pt x="525" y="374"/>
                    </a:cubicBezTo>
                    <a:cubicBezTo>
                      <a:pt x="525" y="374"/>
                      <a:pt x="526" y="373"/>
                      <a:pt x="526" y="373"/>
                    </a:cubicBezTo>
                    <a:cubicBezTo>
                      <a:pt x="528" y="369"/>
                      <a:pt x="530" y="366"/>
                      <a:pt x="532" y="363"/>
                    </a:cubicBezTo>
                    <a:cubicBezTo>
                      <a:pt x="534" y="360"/>
                      <a:pt x="539" y="344"/>
                      <a:pt x="534" y="359"/>
                    </a:cubicBezTo>
                    <a:cubicBezTo>
                      <a:pt x="535" y="356"/>
                      <a:pt x="537" y="352"/>
                      <a:pt x="538" y="349"/>
                    </a:cubicBezTo>
                    <a:cubicBezTo>
                      <a:pt x="540" y="342"/>
                      <a:pt x="542" y="335"/>
                      <a:pt x="544" y="329"/>
                    </a:cubicBezTo>
                    <a:cubicBezTo>
                      <a:pt x="549" y="311"/>
                      <a:pt x="555" y="293"/>
                      <a:pt x="565" y="277"/>
                    </a:cubicBezTo>
                    <a:cubicBezTo>
                      <a:pt x="585" y="245"/>
                      <a:pt x="615" y="228"/>
                      <a:pt x="649" y="214"/>
                    </a:cubicBezTo>
                    <a:cubicBezTo>
                      <a:pt x="642" y="179"/>
                      <a:pt x="630" y="147"/>
                      <a:pt x="614" y="117"/>
                    </a:cubicBezTo>
                  </a:path>
                </a:pathLst>
              </a:custGeom>
              <a:solidFill>
                <a:srgbClr val="A0E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17" name="Freeform 8"/>
              <p:cNvSpPr>
                <a:spLocks noEditPoints="1"/>
              </p:cNvSpPr>
              <p:nvPr/>
            </p:nvSpPr>
            <p:spPr bwMode="auto">
              <a:xfrm>
                <a:off x="3797" y="2409"/>
                <a:ext cx="1149" cy="1148"/>
              </a:xfrm>
              <a:custGeom>
                <a:avLst/>
                <a:gdLst>
                  <a:gd name="T0" fmla="*/ 0 w 709"/>
                  <a:gd name="T1" fmla="*/ 573 h 709"/>
                  <a:gd name="T2" fmla="*/ 1149 w 709"/>
                  <a:gd name="T3" fmla="*/ 573 h 709"/>
                  <a:gd name="T4" fmla="*/ 274 w 709"/>
                  <a:gd name="T5" fmla="*/ 489 h 709"/>
                  <a:gd name="T6" fmla="*/ 204 w 709"/>
                  <a:gd name="T7" fmla="*/ 471 h 709"/>
                  <a:gd name="T8" fmla="*/ 160 w 709"/>
                  <a:gd name="T9" fmla="*/ 340 h 709"/>
                  <a:gd name="T10" fmla="*/ 162 w 709"/>
                  <a:gd name="T11" fmla="*/ 209 h 709"/>
                  <a:gd name="T12" fmla="*/ 668 w 709"/>
                  <a:gd name="T13" fmla="*/ 32 h 709"/>
                  <a:gd name="T14" fmla="*/ 626 w 709"/>
                  <a:gd name="T15" fmla="*/ 78 h 709"/>
                  <a:gd name="T16" fmla="*/ 561 w 709"/>
                  <a:gd name="T17" fmla="*/ 104 h 709"/>
                  <a:gd name="T18" fmla="*/ 532 w 709"/>
                  <a:gd name="T19" fmla="*/ 254 h 709"/>
                  <a:gd name="T20" fmla="*/ 421 w 709"/>
                  <a:gd name="T21" fmla="*/ 382 h 709"/>
                  <a:gd name="T22" fmla="*/ 319 w 709"/>
                  <a:gd name="T23" fmla="*/ 397 h 709"/>
                  <a:gd name="T24" fmla="*/ 402 w 709"/>
                  <a:gd name="T25" fmla="*/ 471 h 709"/>
                  <a:gd name="T26" fmla="*/ 410 w 709"/>
                  <a:gd name="T27" fmla="*/ 546 h 709"/>
                  <a:gd name="T28" fmla="*/ 366 w 709"/>
                  <a:gd name="T29" fmla="*/ 534 h 709"/>
                  <a:gd name="T30" fmla="*/ 585 w 709"/>
                  <a:gd name="T31" fmla="*/ 460 h 709"/>
                  <a:gd name="T32" fmla="*/ 606 w 709"/>
                  <a:gd name="T33" fmla="*/ 453 h 709"/>
                  <a:gd name="T34" fmla="*/ 498 w 709"/>
                  <a:gd name="T35" fmla="*/ 445 h 709"/>
                  <a:gd name="T36" fmla="*/ 451 w 709"/>
                  <a:gd name="T37" fmla="*/ 445 h 709"/>
                  <a:gd name="T38" fmla="*/ 509 w 709"/>
                  <a:gd name="T39" fmla="*/ 426 h 709"/>
                  <a:gd name="T40" fmla="*/ 883 w 709"/>
                  <a:gd name="T41" fmla="*/ 687 h 709"/>
                  <a:gd name="T42" fmla="*/ 805 w 709"/>
                  <a:gd name="T43" fmla="*/ 860 h 709"/>
                  <a:gd name="T44" fmla="*/ 677 w 709"/>
                  <a:gd name="T45" fmla="*/ 952 h 709"/>
                  <a:gd name="T46" fmla="*/ 566 w 709"/>
                  <a:gd name="T47" fmla="*/ 1054 h 709"/>
                  <a:gd name="T48" fmla="*/ 483 w 709"/>
                  <a:gd name="T49" fmla="*/ 1002 h 709"/>
                  <a:gd name="T50" fmla="*/ 494 w 709"/>
                  <a:gd name="T51" fmla="*/ 821 h 709"/>
                  <a:gd name="T52" fmla="*/ 421 w 709"/>
                  <a:gd name="T53" fmla="*/ 630 h 709"/>
                  <a:gd name="T54" fmla="*/ 478 w 709"/>
                  <a:gd name="T55" fmla="*/ 508 h 709"/>
                  <a:gd name="T56" fmla="*/ 583 w 709"/>
                  <a:gd name="T57" fmla="*/ 504 h 709"/>
                  <a:gd name="T58" fmla="*/ 762 w 709"/>
                  <a:gd name="T59" fmla="*/ 580 h 709"/>
                  <a:gd name="T60" fmla="*/ 883 w 709"/>
                  <a:gd name="T61" fmla="*/ 687 h 709"/>
                  <a:gd name="T62" fmla="*/ 1052 w 709"/>
                  <a:gd name="T63" fmla="*/ 562 h 709"/>
                  <a:gd name="T64" fmla="*/ 972 w 709"/>
                  <a:gd name="T65" fmla="*/ 424 h 709"/>
                  <a:gd name="T66" fmla="*/ 922 w 709"/>
                  <a:gd name="T67" fmla="*/ 275 h 709"/>
                  <a:gd name="T68" fmla="*/ 930 w 709"/>
                  <a:gd name="T69" fmla="*/ 154 h 709"/>
                  <a:gd name="T70" fmla="*/ 1110 w 709"/>
                  <a:gd name="T71" fmla="*/ 703 h 7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09" h="709">
                    <a:moveTo>
                      <a:pt x="354" y="0"/>
                    </a:moveTo>
                    <a:cubicBezTo>
                      <a:pt x="159" y="0"/>
                      <a:pt x="0" y="159"/>
                      <a:pt x="0" y="354"/>
                    </a:cubicBezTo>
                    <a:cubicBezTo>
                      <a:pt x="0" y="550"/>
                      <a:pt x="159" y="709"/>
                      <a:pt x="354" y="709"/>
                    </a:cubicBezTo>
                    <a:cubicBezTo>
                      <a:pt x="550" y="709"/>
                      <a:pt x="709" y="550"/>
                      <a:pt x="709" y="354"/>
                    </a:cubicBezTo>
                    <a:cubicBezTo>
                      <a:pt x="709" y="159"/>
                      <a:pt x="550" y="0"/>
                      <a:pt x="354" y="0"/>
                    </a:cubicBezTo>
                    <a:moveTo>
                      <a:pt x="169" y="302"/>
                    </a:moveTo>
                    <a:cubicBezTo>
                      <a:pt x="150" y="291"/>
                      <a:pt x="135" y="292"/>
                      <a:pt x="131" y="290"/>
                    </a:cubicBezTo>
                    <a:cubicBezTo>
                      <a:pt x="130" y="290"/>
                      <a:pt x="128" y="291"/>
                      <a:pt x="126" y="291"/>
                    </a:cubicBezTo>
                    <a:cubicBezTo>
                      <a:pt x="121" y="294"/>
                      <a:pt x="113" y="296"/>
                      <a:pt x="113" y="268"/>
                    </a:cubicBezTo>
                    <a:cubicBezTo>
                      <a:pt x="112" y="231"/>
                      <a:pt x="115" y="232"/>
                      <a:pt x="99" y="210"/>
                    </a:cubicBezTo>
                    <a:cubicBezTo>
                      <a:pt x="83" y="188"/>
                      <a:pt x="69" y="203"/>
                      <a:pt x="81" y="176"/>
                    </a:cubicBezTo>
                    <a:cubicBezTo>
                      <a:pt x="88" y="160"/>
                      <a:pt x="95" y="143"/>
                      <a:pt x="100" y="129"/>
                    </a:cubicBezTo>
                    <a:cubicBezTo>
                      <a:pt x="162" y="59"/>
                      <a:pt x="253" y="15"/>
                      <a:pt x="354" y="15"/>
                    </a:cubicBezTo>
                    <a:cubicBezTo>
                      <a:pt x="374" y="15"/>
                      <a:pt x="394" y="17"/>
                      <a:pt x="412" y="20"/>
                    </a:cubicBezTo>
                    <a:cubicBezTo>
                      <a:pt x="413" y="26"/>
                      <a:pt x="412" y="32"/>
                      <a:pt x="409" y="35"/>
                    </a:cubicBezTo>
                    <a:cubicBezTo>
                      <a:pt x="404" y="41"/>
                      <a:pt x="401" y="63"/>
                      <a:pt x="386" y="48"/>
                    </a:cubicBezTo>
                    <a:cubicBezTo>
                      <a:pt x="372" y="33"/>
                      <a:pt x="354" y="22"/>
                      <a:pt x="347" y="30"/>
                    </a:cubicBezTo>
                    <a:cubicBezTo>
                      <a:pt x="340" y="38"/>
                      <a:pt x="342" y="48"/>
                      <a:pt x="346" y="64"/>
                    </a:cubicBezTo>
                    <a:cubicBezTo>
                      <a:pt x="350" y="80"/>
                      <a:pt x="384" y="95"/>
                      <a:pt x="377" y="113"/>
                    </a:cubicBezTo>
                    <a:cubicBezTo>
                      <a:pt x="370" y="131"/>
                      <a:pt x="346" y="134"/>
                      <a:pt x="328" y="157"/>
                    </a:cubicBezTo>
                    <a:cubicBezTo>
                      <a:pt x="309" y="180"/>
                      <a:pt x="282" y="202"/>
                      <a:pt x="280" y="219"/>
                    </a:cubicBezTo>
                    <a:cubicBezTo>
                      <a:pt x="279" y="235"/>
                      <a:pt x="273" y="240"/>
                      <a:pt x="260" y="236"/>
                    </a:cubicBezTo>
                    <a:cubicBezTo>
                      <a:pt x="247" y="232"/>
                      <a:pt x="232" y="221"/>
                      <a:pt x="221" y="228"/>
                    </a:cubicBezTo>
                    <a:cubicBezTo>
                      <a:pt x="209" y="235"/>
                      <a:pt x="200" y="233"/>
                      <a:pt x="197" y="245"/>
                    </a:cubicBezTo>
                    <a:cubicBezTo>
                      <a:pt x="193" y="256"/>
                      <a:pt x="191" y="247"/>
                      <a:pt x="213" y="260"/>
                    </a:cubicBezTo>
                    <a:cubicBezTo>
                      <a:pt x="235" y="274"/>
                      <a:pt x="238" y="276"/>
                      <a:pt x="248" y="291"/>
                    </a:cubicBezTo>
                    <a:cubicBezTo>
                      <a:pt x="259" y="306"/>
                      <a:pt x="268" y="302"/>
                      <a:pt x="265" y="314"/>
                    </a:cubicBezTo>
                    <a:cubicBezTo>
                      <a:pt x="262" y="327"/>
                      <a:pt x="257" y="337"/>
                      <a:pt x="253" y="337"/>
                    </a:cubicBezTo>
                    <a:cubicBezTo>
                      <a:pt x="252" y="337"/>
                      <a:pt x="252" y="337"/>
                      <a:pt x="252" y="338"/>
                    </a:cubicBezTo>
                    <a:cubicBezTo>
                      <a:pt x="252" y="340"/>
                      <a:pt x="251" y="341"/>
                      <a:pt x="226" y="330"/>
                    </a:cubicBezTo>
                    <a:cubicBezTo>
                      <a:pt x="191" y="315"/>
                      <a:pt x="188" y="313"/>
                      <a:pt x="169" y="302"/>
                    </a:cubicBezTo>
                    <a:moveTo>
                      <a:pt x="361" y="284"/>
                    </a:moveTo>
                    <a:cubicBezTo>
                      <a:pt x="353" y="283"/>
                      <a:pt x="343" y="277"/>
                      <a:pt x="345" y="271"/>
                    </a:cubicBezTo>
                    <a:cubicBezTo>
                      <a:pt x="348" y="260"/>
                      <a:pt x="371" y="273"/>
                      <a:pt x="374" y="280"/>
                    </a:cubicBezTo>
                    <a:cubicBezTo>
                      <a:pt x="377" y="286"/>
                      <a:pt x="368" y="285"/>
                      <a:pt x="361" y="284"/>
                    </a:cubicBezTo>
                    <a:moveTo>
                      <a:pt x="307" y="275"/>
                    </a:moveTo>
                    <a:cubicBezTo>
                      <a:pt x="303" y="275"/>
                      <a:pt x="300" y="276"/>
                      <a:pt x="297" y="276"/>
                    </a:cubicBezTo>
                    <a:cubicBezTo>
                      <a:pt x="292" y="277"/>
                      <a:pt x="286" y="277"/>
                      <a:pt x="278" y="275"/>
                    </a:cubicBezTo>
                    <a:cubicBezTo>
                      <a:pt x="264" y="272"/>
                      <a:pt x="261" y="248"/>
                      <a:pt x="271" y="257"/>
                    </a:cubicBezTo>
                    <a:cubicBezTo>
                      <a:pt x="273" y="260"/>
                      <a:pt x="292" y="262"/>
                      <a:pt x="314" y="263"/>
                    </a:cubicBezTo>
                    <a:cubicBezTo>
                      <a:pt x="337" y="264"/>
                      <a:pt x="314" y="276"/>
                      <a:pt x="307" y="275"/>
                    </a:cubicBezTo>
                    <a:moveTo>
                      <a:pt x="545" y="424"/>
                    </a:moveTo>
                    <a:cubicBezTo>
                      <a:pt x="545" y="430"/>
                      <a:pt x="526" y="464"/>
                      <a:pt x="518" y="480"/>
                    </a:cubicBezTo>
                    <a:cubicBezTo>
                      <a:pt x="511" y="495"/>
                      <a:pt x="508" y="522"/>
                      <a:pt x="497" y="531"/>
                    </a:cubicBezTo>
                    <a:cubicBezTo>
                      <a:pt x="486" y="540"/>
                      <a:pt x="488" y="539"/>
                      <a:pt x="471" y="544"/>
                    </a:cubicBezTo>
                    <a:cubicBezTo>
                      <a:pt x="454" y="549"/>
                      <a:pt x="440" y="564"/>
                      <a:pt x="418" y="588"/>
                    </a:cubicBezTo>
                    <a:cubicBezTo>
                      <a:pt x="396" y="612"/>
                      <a:pt x="394" y="606"/>
                      <a:pt x="383" y="610"/>
                    </a:cubicBezTo>
                    <a:cubicBezTo>
                      <a:pt x="372" y="613"/>
                      <a:pt x="364" y="638"/>
                      <a:pt x="349" y="651"/>
                    </a:cubicBezTo>
                    <a:cubicBezTo>
                      <a:pt x="334" y="664"/>
                      <a:pt x="335" y="674"/>
                      <a:pt x="324" y="671"/>
                    </a:cubicBezTo>
                    <a:cubicBezTo>
                      <a:pt x="314" y="668"/>
                      <a:pt x="296" y="654"/>
                      <a:pt x="298" y="619"/>
                    </a:cubicBezTo>
                    <a:cubicBezTo>
                      <a:pt x="299" y="585"/>
                      <a:pt x="316" y="570"/>
                      <a:pt x="315" y="549"/>
                    </a:cubicBezTo>
                    <a:cubicBezTo>
                      <a:pt x="313" y="528"/>
                      <a:pt x="316" y="522"/>
                      <a:pt x="305" y="507"/>
                    </a:cubicBezTo>
                    <a:cubicBezTo>
                      <a:pt x="294" y="491"/>
                      <a:pt x="255" y="460"/>
                      <a:pt x="244" y="443"/>
                    </a:cubicBezTo>
                    <a:cubicBezTo>
                      <a:pt x="234" y="425"/>
                      <a:pt x="250" y="407"/>
                      <a:pt x="260" y="389"/>
                    </a:cubicBezTo>
                    <a:cubicBezTo>
                      <a:pt x="270" y="370"/>
                      <a:pt x="260" y="357"/>
                      <a:pt x="275" y="338"/>
                    </a:cubicBezTo>
                    <a:cubicBezTo>
                      <a:pt x="290" y="319"/>
                      <a:pt x="282" y="326"/>
                      <a:pt x="295" y="314"/>
                    </a:cubicBezTo>
                    <a:cubicBezTo>
                      <a:pt x="307" y="303"/>
                      <a:pt x="315" y="312"/>
                      <a:pt x="328" y="314"/>
                    </a:cubicBezTo>
                    <a:cubicBezTo>
                      <a:pt x="328" y="314"/>
                      <a:pt x="356" y="303"/>
                      <a:pt x="360" y="311"/>
                    </a:cubicBezTo>
                    <a:cubicBezTo>
                      <a:pt x="363" y="319"/>
                      <a:pt x="391" y="327"/>
                      <a:pt x="409" y="327"/>
                    </a:cubicBezTo>
                    <a:cubicBezTo>
                      <a:pt x="426" y="327"/>
                      <a:pt x="443" y="328"/>
                      <a:pt x="470" y="358"/>
                    </a:cubicBezTo>
                    <a:cubicBezTo>
                      <a:pt x="497" y="387"/>
                      <a:pt x="503" y="379"/>
                      <a:pt x="526" y="392"/>
                    </a:cubicBezTo>
                    <a:cubicBezTo>
                      <a:pt x="549" y="405"/>
                      <a:pt x="545" y="418"/>
                      <a:pt x="545" y="424"/>
                    </a:cubicBezTo>
                    <a:moveTo>
                      <a:pt x="673" y="397"/>
                    </a:moveTo>
                    <a:cubicBezTo>
                      <a:pt x="665" y="370"/>
                      <a:pt x="664" y="373"/>
                      <a:pt x="649" y="347"/>
                    </a:cubicBezTo>
                    <a:cubicBezTo>
                      <a:pt x="635" y="321"/>
                      <a:pt x="624" y="328"/>
                      <a:pt x="617" y="308"/>
                    </a:cubicBezTo>
                    <a:cubicBezTo>
                      <a:pt x="610" y="289"/>
                      <a:pt x="600" y="286"/>
                      <a:pt x="600" y="262"/>
                    </a:cubicBezTo>
                    <a:cubicBezTo>
                      <a:pt x="600" y="238"/>
                      <a:pt x="597" y="235"/>
                      <a:pt x="598" y="214"/>
                    </a:cubicBezTo>
                    <a:cubicBezTo>
                      <a:pt x="599" y="193"/>
                      <a:pt x="589" y="193"/>
                      <a:pt x="569" y="170"/>
                    </a:cubicBezTo>
                    <a:cubicBezTo>
                      <a:pt x="550" y="146"/>
                      <a:pt x="567" y="149"/>
                      <a:pt x="570" y="136"/>
                    </a:cubicBezTo>
                    <a:cubicBezTo>
                      <a:pt x="572" y="124"/>
                      <a:pt x="570" y="113"/>
                      <a:pt x="574" y="95"/>
                    </a:cubicBezTo>
                    <a:cubicBezTo>
                      <a:pt x="647" y="158"/>
                      <a:pt x="694" y="251"/>
                      <a:pt x="694" y="354"/>
                    </a:cubicBezTo>
                    <a:cubicBezTo>
                      <a:pt x="694" y="382"/>
                      <a:pt x="691" y="408"/>
                      <a:pt x="685" y="434"/>
                    </a:cubicBezTo>
                    <a:cubicBezTo>
                      <a:pt x="680" y="427"/>
                      <a:pt x="677" y="415"/>
                      <a:pt x="673" y="397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18" name="Freeform 9"/>
              <p:cNvSpPr>
                <a:spLocks noEditPoints="1"/>
              </p:cNvSpPr>
              <p:nvPr/>
            </p:nvSpPr>
            <p:spPr bwMode="auto">
              <a:xfrm>
                <a:off x="4373" y="2433"/>
                <a:ext cx="280" cy="1022"/>
              </a:xfrm>
              <a:custGeom>
                <a:avLst/>
                <a:gdLst>
                  <a:gd name="T0" fmla="*/ 227 w 173"/>
                  <a:gd name="T1" fmla="*/ 722 h 631"/>
                  <a:gd name="T2" fmla="*/ 92 w 173"/>
                  <a:gd name="T3" fmla="*/ 750 h 631"/>
                  <a:gd name="T4" fmla="*/ 78 w 173"/>
                  <a:gd name="T5" fmla="*/ 760 h 631"/>
                  <a:gd name="T6" fmla="*/ 34 w 173"/>
                  <a:gd name="T7" fmla="*/ 797 h 631"/>
                  <a:gd name="T8" fmla="*/ 32 w 173"/>
                  <a:gd name="T9" fmla="*/ 797 h 631"/>
                  <a:gd name="T10" fmla="*/ 32 w 173"/>
                  <a:gd name="T11" fmla="*/ 797 h 631"/>
                  <a:gd name="T12" fmla="*/ 34 w 173"/>
                  <a:gd name="T13" fmla="*/ 797 h 631"/>
                  <a:gd name="T14" fmla="*/ 34 w 173"/>
                  <a:gd name="T15" fmla="*/ 797 h 631"/>
                  <a:gd name="T16" fmla="*/ 34 w 173"/>
                  <a:gd name="T17" fmla="*/ 797 h 631"/>
                  <a:gd name="T18" fmla="*/ 34 w 173"/>
                  <a:gd name="T19" fmla="*/ 797 h 631"/>
                  <a:gd name="T20" fmla="*/ 34 w 173"/>
                  <a:gd name="T21" fmla="*/ 797 h 631"/>
                  <a:gd name="T22" fmla="*/ 0 w 173"/>
                  <a:gd name="T23" fmla="*/ 789 h 631"/>
                  <a:gd name="T24" fmla="*/ 0 w 173"/>
                  <a:gd name="T25" fmla="*/ 789 h 631"/>
                  <a:gd name="T26" fmla="*/ 0 w 173"/>
                  <a:gd name="T27" fmla="*/ 789 h 631"/>
                  <a:gd name="T28" fmla="*/ 0 w 173"/>
                  <a:gd name="T29" fmla="*/ 1022 h 631"/>
                  <a:gd name="T30" fmla="*/ 0 w 173"/>
                  <a:gd name="T31" fmla="*/ 1022 h 631"/>
                  <a:gd name="T32" fmla="*/ 0 w 173"/>
                  <a:gd name="T33" fmla="*/ 1020 h 631"/>
                  <a:gd name="T34" fmla="*/ 45 w 173"/>
                  <a:gd name="T35" fmla="*/ 964 h 631"/>
                  <a:gd name="T36" fmla="*/ 91 w 173"/>
                  <a:gd name="T37" fmla="*/ 939 h 631"/>
                  <a:gd name="T38" fmla="*/ 92 w 173"/>
                  <a:gd name="T39" fmla="*/ 939 h 631"/>
                  <a:gd name="T40" fmla="*/ 92 w 173"/>
                  <a:gd name="T41" fmla="*/ 938 h 631"/>
                  <a:gd name="T42" fmla="*/ 94 w 173"/>
                  <a:gd name="T43" fmla="*/ 938 h 631"/>
                  <a:gd name="T44" fmla="*/ 95 w 173"/>
                  <a:gd name="T45" fmla="*/ 936 h 631"/>
                  <a:gd name="T46" fmla="*/ 95 w 173"/>
                  <a:gd name="T47" fmla="*/ 936 h 631"/>
                  <a:gd name="T48" fmla="*/ 95 w 173"/>
                  <a:gd name="T49" fmla="*/ 936 h 631"/>
                  <a:gd name="T50" fmla="*/ 95 w 173"/>
                  <a:gd name="T51" fmla="*/ 935 h 631"/>
                  <a:gd name="T52" fmla="*/ 95 w 173"/>
                  <a:gd name="T53" fmla="*/ 935 h 631"/>
                  <a:gd name="T54" fmla="*/ 99 w 173"/>
                  <a:gd name="T55" fmla="*/ 931 h 631"/>
                  <a:gd name="T56" fmla="*/ 102 w 173"/>
                  <a:gd name="T57" fmla="*/ 928 h 631"/>
                  <a:gd name="T58" fmla="*/ 102 w 173"/>
                  <a:gd name="T59" fmla="*/ 928 h 631"/>
                  <a:gd name="T60" fmla="*/ 188 w 173"/>
                  <a:gd name="T61" fmla="*/ 858 h 631"/>
                  <a:gd name="T62" fmla="*/ 188 w 173"/>
                  <a:gd name="T63" fmla="*/ 857 h 631"/>
                  <a:gd name="T64" fmla="*/ 189 w 173"/>
                  <a:gd name="T65" fmla="*/ 857 h 631"/>
                  <a:gd name="T66" fmla="*/ 220 w 173"/>
                  <a:gd name="T67" fmla="*/ 844 h 631"/>
                  <a:gd name="T68" fmla="*/ 230 w 173"/>
                  <a:gd name="T69" fmla="*/ 836 h 631"/>
                  <a:gd name="T70" fmla="*/ 241 w 173"/>
                  <a:gd name="T71" fmla="*/ 820 h 631"/>
                  <a:gd name="T72" fmla="*/ 264 w 173"/>
                  <a:gd name="T73" fmla="*/ 753 h 631"/>
                  <a:gd name="T74" fmla="*/ 264 w 173"/>
                  <a:gd name="T75" fmla="*/ 753 h 631"/>
                  <a:gd name="T76" fmla="*/ 280 w 173"/>
                  <a:gd name="T77" fmla="*/ 722 h 631"/>
                  <a:gd name="T78" fmla="*/ 261 w 173"/>
                  <a:gd name="T79" fmla="*/ 722 h 631"/>
                  <a:gd name="T80" fmla="*/ 231 w 173"/>
                  <a:gd name="T81" fmla="*/ 722 h 631"/>
                  <a:gd name="T82" fmla="*/ 227 w 173"/>
                  <a:gd name="T83" fmla="*/ 722 h 631"/>
                  <a:gd name="T84" fmla="*/ 0 w 173"/>
                  <a:gd name="T85" fmla="*/ 100 h 631"/>
                  <a:gd name="T86" fmla="*/ 0 w 173"/>
                  <a:gd name="T87" fmla="*/ 107 h 631"/>
                  <a:gd name="T88" fmla="*/ 5 w 173"/>
                  <a:gd name="T89" fmla="*/ 105 h 631"/>
                  <a:gd name="T90" fmla="*/ 0 w 173"/>
                  <a:gd name="T91" fmla="*/ 100 h 631"/>
                  <a:gd name="T92" fmla="*/ 0 w 173"/>
                  <a:gd name="T93" fmla="*/ 0 h 631"/>
                  <a:gd name="T94" fmla="*/ 0 w 173"/>
                  <a:gd name="T95" fmla="*/ 21 h 631"/>
                  <a:gd name="T96" fmla="*/ 47 w 173"/>
                  <a:gd name="T97" fmla="*/ 50 h 631"/>
                  <a:gd name="T98" fmla="*/ 50 w 173"/>
                  <a:gd name="T99" fmla="*/ 53 h 631"/>
                  <a:gd name="T100" fmla="*/ 65 w 173"/>
                  <a:gd name="T101" fmla="*/ 62 h 631"/>
                  <a:gd name="T102" fmla="*/ 86 w 173"/>
                  <a:gd name="T103" fmla="*/ 36 h 631"/>
                  <a:gd name="T104" fmla="*/ 87 w 173"/>
                  <a:gd name="T105" fmla="*/ 32 h 631"/>
                  <a:gd name="T106" fmla="*/ 92 w 173"/>
                  <a:gd name="T107" fmla="*/ 8 h 631"/>
                  <a:gd name="T108" fmla="*/ 0 w 173"/>
                  <a:gd name="T109" fmla="*/ 0 h 631"/>
                  <a:gd name="T110" fmla="*/ 0 w 173"/>
                  <a:gd name="T111" fmla="*/ 0 h 631"/>
                  <a:gd name="T112" fmla="*/ 0 w 173"/>
                  <a:gd name="T113" fmla="*/ 0 h 6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73" h="631">
                    <a:moveTo>
                      <a:pt x="140" y="446"/>
                    </a:moveTo>
                    <a:cubicBezTo>
                      <a:pt x="111" y="446"/>
                      <a:pt x="82" y="448"/>
                      <a:pt x="57" y="463"/>
                    </a:cubicBezTo>
                    <a:cubicBezTo>
                      <a:pt x="54" y="465"/>
                      <a:pt x="51" y="466"/>
                      <a:pt x="48" y="469"/>
                    </a:cubicBezTo>
                    <a:cubicBezTo>
                      <a:pt x="39" y="475"/>
                      <a:pt x="28" y="484"/>
                      <a:pt x="21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14" y="491"/>
                      <a:pt x="7" y="489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cubicBezTo>
                      <a:pt x="57" y="580"/>
                      <a:pt x="57" y="580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cubicBezTo>
                      <a:pt x="57" y="579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cubicBezTo>
                      <a:pt x="60" y="577"/>
                      <a:pt x="61" y="576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cubicBezTo>
                      <a:pt x="85" y="550"/>
                      <a:pt x="99" y="535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cubicBezTo>
                      <a:pt x="129" y="526"/>
                      <a:pt x="131" y="525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cubicBezTo>
                      <a:pt x="155" y="494"/>
                      <a:pt x="157" y="477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69" y="446"/>
                      <a:pt x="165" y="446"/>
                      <a:pt x="161" y="446"/>
                    </a:cubicBezTo>
                    <a:cubicBezTo>
                      <a:pt x="155" y="446"/>
                      <a:pt x="149" y="446"/>
                      <a:pt x="143" y="446"/>
                    </a:cubicBezTo>
                    <a:cubicBezTo>
                      <a:pt x="142" y="446"/>
                      <a:pt x="141" y="446"/>
                      <a:pt x="140" y="446"/>
                    </a:cubicBezTo>
                    <a:moveTo>
                      <a:pt x="0" y="62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6"/>
                      <a:pt x="2" y="66"/>
                      <a:pt x="3" y="65"/>
                    </a:cubicBezTo>
                    <a:cubicBezTo>
                      <a:pt x="2" y="64"/>
                      <a:pt x="1" y="63"/>
                      <a:pt x="0" y="62"/>
                    </a:cubicBezTo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19" y="21"/>
                      <a:pt x="29" y="31"/>
                    </a:cubicBez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7" y="38"/>
                      <a:pt x="50" y="27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19" name="Freeform 1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80" cy="691"/>
              </a:xfrm>
              <a:custGeom>
                <a:avLst/>
                <a:gdLst>
                  <a:gd name="T0" fmla="*/ 34 w 173"/>
                  <a:gd name="T1" fmla="*/ 691 h 427"/>
                  <a:gd name="T2" fmla="*/ 34 w 173"/>
                  <a:gd name="T3" fmla="*/ 691 h 427"/>
                  <a:gd name="T4" fmla="*/ 34 w 173"/>
                  <a:gd name="T5" fmla="*/ 691 h 427"/>
                  <a:gd name="T6" fmla="*/ 34 w 173"/>
                  <a:gd name="T7" fmla="*/ 691 h 427"/>
                  <a:gd name="T8" fmla="*/ 34 w 173"/>
                  <a:gd name="T9" fmla="*/ 691 h 427"/>
                  <a:gd name="T10" fmla="*/ 34 w 173"/>
                  <a:gd name="T11" fmla="*/ 691 h 427"/>
                  <a:gd name="T12" fmla="*/ 78 w 173"/>
                  <a:gd name="T13" fmla="*/ 654 h 427"/>
                  <a:gd name="T14" fmla="*/ 34 w 173"/>
                  <a:gd name="T15" fmla="*/ 691 h 427"/>
                  <a:gd name="T16" fmla="*/ 32 w 173"/>
                  <a:gd name="T17" fmla="*/ 691 h 427"/>
                  <a:gd name="T18" fmla="*/ 32 w 173"/>
                  <a:gd name="T19" fmla="*/ 691 h 427"/>
                  <a:gd name="T20" fmla="*/ 32 w 173"/>
                  <a:gd name="T21" fmla="*/ 691 h 427"/>
                  <a:gd name="T22" fmla="*/ 34 w 173"/>
                  <a:gd name="T23" fmla="*/ 691 h 427"/>
                  <a:gd name="T24" fmla="*/ 78 w 173"/>
                  <a:gd name="T25" fmla="*/ 654 h 427"/>
                  <a:gd name="T26" fmla="*/ 231 w 173"/>
                  <a:gd name="T27" fmla="*/ 617 h 427"/>
                  <a:gd name="T28" fmla="*/ 261 w 173"/>
                  <a:gd name="T29" fmla="*/ 617 h 427"/>
                  <a:gd name="T30" fmla="*/ 280 w 173"/>
                  <a:gd name="T31" fmla="*/ 617 h 427"/>
                  <a:gd name="T32" fmla="*/ 280 w 173"/>
                  <a:gd name="T33" fmla="*/ 617 h 427"/>
                  <a:gd name="T34" fmla="*/ 261 w 173"/>
                  <a:gd name="T35" fmla="*/ 617 h 427"/>
                  <a:gd name="T36" fmla="*/ 231 w 173"/>
                  <a:gd name="T37" fmla="*/ 617 h 427"/>
                  <a:gd name="T38" fmla="*/ 5 w 173"/>
                  <a:gd name="T39" fmla="*/ 0 h 427"/>
                  <a:gd name="T40" fmla="*/ 0 w 173"/>
                  <a:gd name="T41" fmla="*/ 2 h 427"/>
                  <a:gd name="T42" fmla="*/ 0 w 173"/>
                  <a:gd name="T43" fmla="*/ 87 h 427"/>
                  <a:gd name="T44" fmla="*/ 0 w 173"/>
                  <a:gd name="T45" fmla="*/ 87 h 427"/>
                  <a:gd name="T46" fmla="*/ 0 w 173"/>
                  <a:gd name="T47" fmla="*/ 2 h 427"/>
                  <a:gd name="T48" fmla="*/ 5 w 173"/>
                  <a:gd name="T49" fmla="*/ 0 h 427"/>
                  <a:gd name="T50" fmla="*/ 5 w 173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3" h="427">
                    <a:moveTo>
                      <a:pt x="21" y="427"/>
                    </a:move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moveTo>
                      <a:pt x="48" y="404"/>
                    </a:moveTo>
                    <a:cubicBezTo>
                      <a:pt x="39" y="410"/>
                      <a:pt x="28" y="419"/>
                      <a:pt x="21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moveTo>
                      <a:pt x="143" y="381"/>
                    </a:move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73" y="381"/>
                      <a:pt x="173" y="381"/>
                      <a:pt x="173" y="381"/>
                    </a:cubicBezTo>
                    <a:cubicBezTo>
                      <a:pt x="169" y="381"/>
                      <a:pt x="165" y="381"/>
                      <a:pt x="161" y="381"/>
                    </a:cubicBezTo>
                    <a:cubicBezTo>
                      <a:pt x="155" y="381"/>
                      <a:pt x="149" y="381"/>
                      <a:pt x="143" y="381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0" name="Freeform 11"/>
              <p:cNvSpPr>
                <a:spLocks noEditPoints="1"/>
              </p:cNvSpPr>
              <p:nvPr/>
            </p:nvSpPr>
            <p:spPr bwMode="auto">
              <a:xfrm>
                <a:off x="4373" y="2416"/>
                <a:ext cx="264" cy="957"/>
              </a:xfrm>
              <a:custGeom>
                <a:avLst/>
                <a:gdLst>
                  <a:gd name="T0" fmla="*/ 92 w 163"/>
                  <a:gd name="T1" fmla="*/ 957 h 591"/>
                  <a:gd name="T2" fmla="*/ 91 w 163"/>
                  <a:gd name="T3" fmla="*/ 957 h 591"/>
                  <a:gd name="T4" fmla="*/ 92 w 163"/>
                  <a:gd name="T5" fmla="*/ 957 h 591"/>
                  <a:gd name="T6" fmla="*/ 94 w 163"/>
                  <a:gd name="T7" fmla="*/ 955 h 591"/>
                  <a:gd name="T8" fmla="*/ 92 w 163"/>
                  <a:gd name="T9" fmla="*/ 955 h 591"/>
                  <a:gd name="T10" fmla="*/ 94 w 163"/>
                  <a:gd name="T11" fmla="*/ 955 h 591"/>
                  <a:gd name="T12" fmla="*/ 96 w 163"/>
                  <a:gd name="T13" fmla="*/ 954 h 591"/>
                  <a:gd name="T14" fmla="*/ 96 w 163"/>
                  <a:gd name="T15" fmla="*/ 954 h 591"/>
                  <a:gd name="T16" fmla="*/ 96 w 163"/>
                  <a:gd name="T17" fmla="*/ 954 h 591"/>
                  <a:gd name="T18" fmla="*/ 96 w 163"/>
                  <a:gd name="T19" fmla="*/ 952 h 591"/>
                  <a:gd name="T20" fmla="*/ 96 w 163"/>
                  <a:gd name="T21" fmla="*/ 954 h 591"/>
                  <a:gd name="T22" fmla="*/ 96 w 163"/>
                  <a:gd name="T23" fmla="*/ 952 h 591"/>
                  <a:gd name="T24" fmla="*/ 99 w 163"/>
                  <a:gd name="T25" fmla="*/ 949 h 591"/>
                  <a:gd name="T26" fmla="*/ 96 w 163"/>
                  <a:gd name="T27" fmla="*/ 952 h 591"/>
                  <a:gd name="T28" fmla="*/ 99 w 163"/>
                  <a:gd name="T29" fmla="*/ 949 h 591"/>
                  <a:gd name="T30" fmla="*/ 188 w 163"/>
                  <a:gd name="T31" fmla="*/ 876 h 591"/>
                  <a:gd name="T32" fmla="*/ 102 w 163"/>
                  <a:gd name="T33" fmla="*/ 946 h 591"/>
                  <a:gd name="T34" fmla="*/ 188 w 163"/>
                  <a:gd name="T35" fmla="*/ 876 h 591"/>
                  <a:gd name="T36" fmla="*/ 220 w 163"/>
                  <a:gd name="T37" fmla="*/ 861 h 591"/>
                  <a:gd name="T38" fmla="*/ 189 w 163"/>
                  <a:gd name="T39" fmla="*/ 874 h 591"/>
                  <a:gd name="T40" fmla="*/ 220 w 163"/>
                  <a:gd name="T41" fmla="*/ 861 h 591"/>
                  <a:gd name="T42" fmla="*/ 264 w 163"/>
                  <a:gd name="T43" fmla="*/ 771 h 591"/>
                  <a:gd name="T44" fmla="*/ 241 w 163"/>
                  <a:gd name="T45" fmla="*/ 837 h 591"/>
                  <a:gd name="T46" fmla="*/ 264 w 163"/>
                  <a:gd name="T47" fmla="*/ 771 h 591"/>
                  <a:gd name="T48" fmla="*/ 86 w 163"/>
                  <a:gd name="T49" fmla="*/ 53 h 591"/>
                  <a:gd name="T50" fmla="*/ 65 w 163"/>
                  <a:gd name="T51" fmla="*/ 79 h 591"/>
                  <a:gd name="T52" fmla="*/ 65 w 163"/>
                  <a:gd name="T53" fmla="*/ 79 h 591"/>
                  <a:gd name="T54" fmla="*/ 86 w 163"/>
                  <a:gd name="T55" fmla="*/ 53 h 591"/>
                  <a:gd name="T56" fmla="*/ 0 w 163"/>
                  <a:gd name="T57" fmla="*/ 39 h 591"/>
                  <a:gd name="T58" fmla="*/ 0 w 163"/>
                  <a:gd name="T59" fmla="*/ 118 h 591"/>
                  <a:gd name="T60" fmla="*/ 5 w 163"/>
                  <a:gd name="T61" fmla="*/ 123 h 591"/>
                  <a:gd name="T62" fmla="*/ 5 w 163"/>
                  <a:gd name="T63" fmla="*/ 123 h 591"/>
                  <a:gd name="T64" fmla="*/ 5 w 163"/>
                  <a:gd name="T65" fmla="*/ 123 h 591"/>
                  <a:gd name="T66" fmla="*/ 0 w 163"/>
                  <a:gd name="T67" fmla="*/ 118 h 591"/>
                  <a:gd name="T68" fmla="*/ 0 w 163"/>
                  <a:gd name="T69" fmla="*/ 39 h 591"/>
                  <a:gd name="T70" fmla="*/ 47 w 163"/>
                  <a:gd name="T71" fmla="*/ 68 h 591"/>
                  <a:gd name="T72" fmla="*/ 0 w 163"/>
                  <a:gd name="T73" fmla="*/ 39 h 591"/>
                  <a:gd name="T74" fmla="*/ 0 w 163"/>
                  <a:gd name="T75" fmla="*/ 0 h 591"/>
                  <a:gd name="T76" fmla="*/ 0 w 163"/>
                  <a:gd name="T77" fmla="*/ 18 h 591"/>
                  <a:gd name="T78" fmla="*/ 0 w 163"/>
                  <a:gd name="T79" fmla="*/ 18 h 591"/>
                  <a:gd name="T80" fmla="*/ 0 w 163"/>
                  <a:gd name="T81" fmla="*/ 0 h 591"/>
                  <a:gd name="T82" fmla="*/ 0 w 163"/>
                  <a:gd name="T83" fmla="*/ 0 h 5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3" h="591">
                    <a:moveTo>
                      <a:pt x="57" y="591"/>
                    </a:moveTo>
                    <a:cubicBezTo>
                      <a:pt x="57" y="591"/>
                      <a:pt x="57" y="591"/>
                      <a:pt x="56" y="591"/>
                    </a:cubicBezTo>
                    <a:cubicBezTo>
                      <a:pt x="57" y="591"/>
                      <a:pt x="57" y="591"/>
                      <a:pt x="57" y="591"/>
                    </a:cubicBezTo>
                    <a:moveTo>
                      <a:pt x="58" y="590"/>
                    </a:moveTo>
                    <a:cubicBezTo>
                      <a:pt x="58" y="590"/>
                      <a:pt x="57" y="590"/>
                      <a:pt x="57" y="590"/>
                    </a:cubicBezTo>
                    <a:cubicBezTo>
                      <a:pt x="57" y="590"/>
                      <a:pt x="58" y="590"/>
                      <a:pt x="58" y="590"/>
                    </a:cubicBezTo>
                    <a:moveTo>
                      <a:pt x="59" y="589"/>
                    </a:moveTo>
                    <a:cubicBezTo>
                      <a:pt x="59" y="589"/>
                      <a:pt x="59" y="589"/>
                      <a:pt x="59" y="589"/>
                    </a:cubicBezTo>
                    <a:cubicBezTo>
                      <a:pt x="59" y="589"/>
                      <a:pt x="59" y="589"/>
                      <a:pt x="59" y="589"/>
                    </a:cubicBezTo>
                    <a:moveTo>
                      <a:pt x="59" y="588"/>
                    </a:moveTo>
                    <a:cubicBezTo>
                      <a:pt x="59" y="588"/>
                      <a:pt x="59" y="589"/>
                      <a:pt x="59" y="589"/>
                    </a:cubicBezTo>
                    <a:cubicBezTo>
                      <a:pt x="59" y="589"/>
                      <a:pt x="59" y="588"/>
                      <a:pt x="59" y="588"/>
                    </a:cubicBezTo>
                    <a:moveTo>
                      <a:pt x="61" y="586"/>
                    </a:moveTo>
                    <a:cubicBezTo>
                      <a:pt x="61" y="587"/>
                      <a:pt x="60" y="588"/>
                      <a:pt x="59" y="588"/>
                    </a:cubicBezTo>
                    <a:cubicBezTo>
                      <a:pt x="60" y="588"/>
                      <a:pt x="61" y="587"/>
                      <a:pt x="61" y="586"/>
                    </a:cubicBezTo>
                    <a:moveTo>
                      <a:pt x="116" y="541"/>
                    </a:moveTo>
                    <a:cubicBezTo>
                      <a:pt x="99" y="546"/>
                      <a:pt x="85" y="561"/>
                      <a:pt x="63" y="584"/>
                    </a:cubicBezTo>
                    <a:cubicBezTo>
                      <a:pt x="85" y="561"/>
                      <a:pt x="99" y="546"/>
                      <a:pt x="116" y="541"/>
                    </a:cubicBezTo>
                    <a:moveTo>
                      <a:pt x="136" y="532"/>
                    </a:moveTo>
                    <a:cubicBezTo>
                      <a:pt x="131" y="536"/>
                      <a:pt x="129" y="537"/>
                      <a:pt x="117" y="540"/>
                    </a:cubicBezTo>
                    <a:cubicBezTo>
                      <a:pt x="129" y="537"/>
                      <a:pt x="131" y="536"/>
                      <a:pt x="136" y="532"/>
                    </a:cubicBezTo>
                    <a:moveTo>
                      <a:pt x="163" y="476"/>
                    </a:moveTo>
                    <a:cubicBezTo>
                      <a:pt x="157" y="488"/>
                      <a:pt x="155" y="505"/>
                      <a:pt x="149" y="517"/>
                    </a:cubicBezTo>
                    <a:cubicBezTo>
                      <a:pt x="155" y="505"/>
                      <a:pt x="157" y="488"/>
                      <a:pt x="163" y="476"/>
                    </a:cubicBezTo>
                    <a:moveTo>
                      <a:pt x="53" y="33"/>
                    </a:moveTo>
                    <a:cubicBezTo>
                      <a:pt x="50" y="38"/>
                      <a:pt x="47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7" y="49"/>
                      <a:pt x="50" y="38"/>
                      <a:pt x="53" y="33"/>
                    </a:cubicBezTo>
                    <a:moveTo>
                      <a:pt x="0" y="2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19" y="32"/>
                      <a:pt x="29" y="42"/>
                    </a:cubicBezTo>
                    <a:cubicBezTo>
                      <a:pt x="19" y="32"/>
                      <a:pt x="8" y="24"/>
                      <a:pt x="0" y="24"/>
                    </a:cubicBezTo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1" name="Freeform 12"/>
              <p:cNvSpPr>
                <a:spLocks/>
              </p:cNvSpPr>
              <p:nvPr/>
            </p:nvSpPr>
            <p:spPr bwMode="auto">
              <a:xfrm>
                <a:off x="4705" y="2563"/>
                <a:ext cx="147" cy="152"/>
              </a:xfrm>
              <a:custGeom>
                <a:avLst/>
                <a:gdLst>
                  <a:gd name="T0" fmla="*/ 23 w 91"/>
                  <a:gd name="T1" fmla="*/ 0 h 94"/>
                  <a:gd name="T2" fmla="*/ 21 w 91"/>
                  <a:gd name="T3" fmla="*/ 5 h 94"/>
                  <a:gd name="T4" fmla="*/ 16 w 91"/>
                  <a:gd name="T5" fmla="*/ 66 h 94"/>
                  <a:gd name="T6" fmla="*/ 2 w 91"/>
                  <a:gd name="T7" fmla="*/ 87 h 94"/>
                  <a:gd name="T8" fmla="*/ 2 w 91"/>
                  <a:gd name="T9" fmla="*/ 100 h 94"/>
                  <a:gd name="T10" fmla="*/ 15 w 91"/>
                  <a:gd name="T11" fmla="*/ 121 h 94"/>
                  <a:gd name="T12" fmla="*/ 27 w 91"/>
                  <a:gd name="T13" fmla="*/ 134 h 94"/>
                  <a:gd name="T14" fmla="*/ 66 w 91"/>
                  <a:gd name="T15" fmla="*/ 131 h 94"/>
                  <a:gd name="T16" fmla="*/ 66 w 91"/>
                  <a:gd name="T17" fmla="*/ 131 h 94"/>
                  <a:gd name="T18" fmla="*/ 66 w 91"/>
                  <a:gd name="T19" fmla="*/ 131 h 94"/>
                  <a:gd name="T20" fmla="*/ 66 w 91"/>
                  <a:gd name="T21" fmla="*/ 131 h 94"/>
                  <a:gd name="T22" fmla="*/ 66 w 91"/>
                  <a:gd name="T23" fmla="*/ 131 h 94"/>
                  <a:gd name="T24" fmla="*/ 84 w 91"/>
                  <a:gd name="T25" fmla="*/ 129 h 94"/>
                  <a:gd name="T26" fmla="*/ 87 w 91"/>
                  <a:gd name="T27" fmla="*/ 129 h 94"/>
                  <a:gd name="T28" fmla="*/ 87 w 91"/>
                  <a:gd name="T29" fmla="*/ 129 h 94"/>
                  <a:gd name="T30" fmla="*/ 81 w 91"/>
                  <a:gd name="T31" fmla="*/ 131 h 94"/>
                  <a:gd name="T32" fmla="*/ 68 w 91"/>
                  <a:gd name="T33" fmla="*/ 131 h 94"/>
                  <a:gd name="T34" fmla="*/ 66 w 91"/>
                  <a:gd name="T35" fmla="*/ 131 h 94"/>
                  <a:gd name="T36" fmla="*/ 68 w 91"/>
                  <a:gd name="T37" fmla="*/ 133 h 94"/>
                  <a:gd name="T38" fmla="*/ 74 w 91"/>
                  <a:gd name="T39" fmla="*/ 134 h 94"/>
                  <a:gd name="T40" fmla="*/ 74 w 91"/>
                  <a:gd name="T41" fmla="*/ 134 h 94"/>
                  <a:gd name="T42" fmla="*/ 74 w 91"/>
                  <a:gd name="T43" fmla="*/ 134 h 94"/>
                  <a:gd name="T44" fmla="*/ 76 w 91"/>
                  <a:gd name="T45" fmla="*/ 134 h 94"/>
                  <a:gd name="T46" fmla="*/ 120 w 91"/>
                  <a:gd name="T47" fmla="*/ 149 h 94"/>
                  <a:gd name="T48" fmla="*/ 120 w 91"/>
                  <a:gd name="T49" fmla="*/ 149 h 94"/>
                  <a:gd name="T50" fmla="*/ 120 w 91"/>
                  <a:gd name="T51" fmla="*/ 149 h 94"/>
                  <a:gd name="T52" fmla="*/ 147 w 91"/>
                  <a:gd name="T53" fmla="*/ 152 h 94"/>
                  <a:gd name="T54" fmla="*/ 92 w 91"/>
                  <a:gd name="T55" fmla="*/ 71 h 94"/>
                  <a:gd name="T56" fmla="*/ 23 w 91"/>
                  <a:gd name="T57" fmla="*/ 0 h 9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1" h="94"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1" y="19"/>
                      <a:pt x="12" y="30"/>
                      <a:pt x="10" y="41"/>
                    </a:cubicBezTo>
                    <a:cubicBezTo>
                      <a:pt x="9" y="48"/>
                      <a:pt x="3" y="50"/>
                      <a:pt x="1" y="54"/>
                    </a:cubicBezTo>
                    <a:cubicBezTo>
                      <a:pt x="0" y="56"/>
                      <a:pt x="0" y="59"/>
                      <a:pt x="1" y="62"/>
                    </a:cubicBezTo>
                    <a:cubicBezTo>
                      <a:pt x="2" y="65"/>
                      <a:pt x="5" y="69"/>
                      <a:pt x="9" y="75"/>
                    </a:cubicBezTo>
                    <a:cubicBezTo>
                      <a:pt x="12" y="78"/>
                      <a:pt x="15" y="81"/>
                      <a:pt x="17" y="83"/>
                    </a:cubicBezTo>
                    <a:cubicBezTo>
                      <a:pt x="25" y="83"/>
                      <a:pt x="32" y="82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5" y="81"/>
                      <a:pt x="48" y="80"/>
                      <a:pt x="52" y="80"/>
                    </a:cubicBezTo>
                    <a:cubicBezTo>
                      <a:pt x="53" y="80"/>
                      <a:pt x="53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2" y="80"/>
                      <a:pt x="50" y="81"/>
                    </a:cubicBezTo>
                    <a:cubicBezTo>
                      <a:pt x="47" y="81"/>
                      <a:pt x="44" y="81"/>
                      <a:pt x="42" y="81"/>
                    </a:cubicBezTo>
                    <a:cubicBezTo>
                      <a:pt x="42" y="81"/>
                      <a:pt x="41" y="81"/>
                      <a:pt x="41" y="81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5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7" y="83"/>
                      <a:pt x="47" y="83"/>
                    </a:cubicBezTo>
                    <a:cubicBezTo>
                      <a:pt x="56" y="87"/>
                      <a:pt x="65" y="90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80" y="93"/>
                      <a:pt x="86" y="94"/>
                      <a:pt x="91" y="94"/>
                    </a:cubicBezTo>
                    <a:cubicBezTo>
                      <a:pt x="81" y="77"/>
                      <a:pt x="70" y="60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2" name="Freeform 13"/>
              <p:cNvSpPr>
                <a:spLocks noEditPoints="1"/>
              </p:cNvSpPr>
              <p:nvPr/>
            </p:nvSpPr>
            <p:spPr bwMode="auto">
              <a:xfrm>
                <a:off x="4771" y="2694"/>
                <a:ext cx="81" cy="21"/>
              </a:xfrm>
              <a:custGeom>
                <a:avLst/>
                <a:gdLst>
                  <a:gd name="T0" fmla="*/ 53 w 50"/>
                  <a:gd name="T1" fmla="*/ 18 h 13"/>
                  <a:gd name="T2" fmla="*/ 81 w 50"/>
                  <a:gd name="T3" fmla="*/ 21 h 13"/>
                  <a:gd name="T4" fmla="*/ 81 w 50"/>
                  <a:gd name="T5" fmla="*/ 21 h 13"/>
                  <a:gd name="T6" fmla="*/ 53 w 50"/>
                  <a:gd name="T7" fmla="*/ 18 h 13"/>
                  <a:gd name="T8" fmla="*/ 10 w 50"/>
                  <a:gd name="T9" fmla="*/ 3 h 13"/>
                  <a:gd name="T10" fmla="*/ 53 w 50"/>
                  <a:gd name="T11" fmla="*/ 18 h 13"/>
                  <a:gd name="T12" fmla="*/ 10 w 50"/>
                  <a:gd name="T13" fmla="*/ 3 h 13"/>
                  <a:gd name="T14" fmla="*/ 8 w 50"/>
                  <a:gd name="T15" fmla="*/ 3 h 13"/>
                  <a:gd name="T16" fmla="*/ 8 w 50"/>
                  <a:gd name="T17" fmla="*/ 3 h 13"/>
                  <a:gd name="T18" fmla="*/ 8 w 50"/>
                  <a:gd name="T19" fmla="*/ 3 h 13"/>
                  <a:gd name="T20" fmla="*/ 0 w 50"/>
                  <a:gd name="T21" fmla="*/ 0 h 13"/>
                  <a:gd name="T22" fmla="*/ 0 w 50"/>
                  <a:gd name="T23" fmla="*/ 0 h 13"/>
                  <a:gd name="T24" fmla="*/ 2 w 50"/>
                  <a:gd name="T25" fmla="*/ 2 h 13"/>
                  <a:gd name="T26" fmla="*/ 0 w 50"/>
                  <a:gd name="T27" fmla="*/ 0 h 13"/>
                  <a:gd name="T28" fmla="*/ 0 w 50"/>
                  <a:gd name="T29" fmla="*/ 0 h 13"/>
                  <a:gd name="T30" fmla="*/ 0 w 5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0" h="13">
                    <a:moveTo>
                      <a:pt x="33" y="11"/>
                    </a:moveTo>
                    <a:cubicBezTo>
                      <a:pt x="39" y="12"/>
                      <a:pt x="45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5" y="13"/>
                      <a:pt x="39" y="12"/>
                      <a:pt x="33" y="11"/>
                    </a:cubicBezTo>
                    <a:moveTo>
                      <a:pt x="6" y="2"/>
                    </a:moveTo>
                    <a:cubicBezTo>
                      <a:pt x="15" y="6"/>
                      <a:pt x="24" y="9"/>
                      <a:pt x="33" y="11"/>
                    </a:cubicBezTo>
                    <a:cubicBezTo>
                      <a:pt x="24" y="9"/>
                      <a:pt x="15" y="6"/>
                      <a:pt x="6" y="2"/>
                    </a:cubicBezTo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3" name="Freeform 14"/>
              <p:cNvSpPr>
                <a:spLocks noEditPoints="1"/>
              </p:cNvSpPr>
              <p:nvPr/>
            </p:nvSpPr>
            <p:spPr bwMode="auto">
              <a:xfrm>
                <a:off x="4705" y="2563"/>
                <a:ext cx="92" cy="100"/>
              </a:xfrm>
              <a:custGeom>
                <a:avLst/>
                <a:gdLst>
                  <a:gd name="T0" fmla="*/ 2 w 57"/>
                  <a:gd name="T1" fmla="*/ 87 h 62"/>
                  <a:gd name="T2" fmla="*/ 2 w 57"/>
                  <a:gd name="T3" fmla="*/ 100 h 62"/>
                  <a:gd name="T4" fmla="*/ 2 w 57"/>
                  <a:gd name="T5" fmla="*/ 87 h 62"/>
                  <a:gd name="T6" fmla="*/ 23 w 57"/>
                  <a:gd name="T7" fmla="*/ 0 h 62"/>
                  <a:gd name="T8" fmla="*/ 21 w 57"/>
                  <a:gd name="T9" fmla="*/ 5 h 62"/>
                  <a:gd name="T10" fmla="*/ 23 w 57"/>
                  <a:gd name="T11" fmla="*/ 0 h 62"/>
                  <a:gd name="T12" fmla="*/ 92 w 57"/>
                  <a:gd name="T13" fmla="*/ 71 h 62"/>
                  <a:gd name="T14" fmla="*/ 23 w 57"/>
                  <a:gd name="T15" fmla="*/ 0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62">
                    <a:moveTo>
                      <a:pt x="1" y="54"/>
                    </a:moveTo>
                    <a:cubicBezTo>
                      <a:pt x="0" y="56"/>
                      <a:pt x="0" y="59"/>
                      <a:pt x="1" y="62"/>
                    </a:cubicBezTo>
                    <a:cubicBezTo>
                      <a:pt x="0" y="59"/>
                      <a:pt x="0" y="56"/>
                      <a:pt x="1" y="54"/>
                    </a:cubicBezTo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4" y="2"/>
                      <a:pt x="14" y="1"/>
                      <a:pt x="14" y="0"/>
                    </a:cubicBezTo>
                    <a:cubicBezTo>
                      <a:pt x="30" y="14"/>
                      <a:pt x="44" y="28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4" name="Freeform 15"/>
              <p:cNvSpPr>
                <a:spLocks/>
              </p:cNvSpPr>
              <p:nvPr/>
            </p:nvSpPr>
            <p:spPr bwMode="auto">
              <a:xfrm>
                <a:off x="4825" y="2882"/>
                <a:ext cx="97" cy="230"/>
              </a:xfrm>
              <a:custGeom>
                <a:avLst/>
                <a:gdLst>
                  <a:gd name="T0" fmla="*/ 87 w 60"/>
                  <a:gd name="T1" fmla="*/ 0 h 142"/>
                  <a:gd name="T2" fmla="*/ 68 w 60"/>
                  <a:gd name="T3" fmla="*/ 11 h 142"/>
                  <a:gd name="T4" fmla="*/ 68 w 60"/>
                  <a:gd name="T5" fmla="*/ 11 h 142"/>
                  <a:gd name="T6" fmla="*/ 68 w 60"/>
                  <a:gd name="T7" fmla="*/ 11 h 142"/>
                  <a:gd name="T8" fmla="*/ 66 w 60"/>
                  <a:gd name="T9" fmla="*/ 11 h 142"/>
                  <a:gd name="T10" fmla="*/ 66 w 60"/>
                  <a:gd name="T11" fmla="*/ 11 h 142"/>
                  <a:gd name="T12" fmla="*/ 65 w 60"/>
                  <a:gd name="T13" fmla="*/ 13 h 142"/>
                  <a:gd name="T14" fmla="*/ 65 w 60"/>
                  <a:gd name="T15" fmla="*/ 13 h 142"/>
                  <a:gd name="T16" fmla="*/ 65 w 60"/>
                  <a:gd name="T17" fmla="*/ 13 h 142"/>
                  <a:gd name="T18" fmla="*/ 65 w 60"/>
                  <a:gd name="T19" fmla="*/ 13 h 142"/>
                  <a:gd name="T20" fmla="*/ 58 w 60"/>
                  <a:gd name="T21" fmla="*/ 15 h 142"/>
                  <a:gd name="T22" fmla="*/ 58 w 60"/>
                  <a:gd name="T23" fmla="*/ 15 h 142"/>
                  <a:gd name="T24" fmla="*/ 52 w 60"/>
                  <a:gd name="T25" fmla="*/ 19 h 142"/>
                  <a:gd name="T26" fmla="*/ 52 w 60"/>
                  <a:gd name="T27" fmla="*/ 19 h 142"/>
                  <a:gd name="T28" fmla="*/ 52 w 60"/>
                  <a:gd name="T29" fmla="*/ 19 h 142"/>
                  <a:gd name="T30" fmla="*/ 50 w 60"/>
                  <a:gd name="T31" fmla="*/ 19 h 142"/>
                  <a:gd name="T32" fmla="*/ 50 w 60"/>
                  <a:gd name="T33" fmla="*/ 21 h 142"/>
                  <a:gd name="T34" fmla="*/ 0 w 60"/>
                  <a:gd name="T35" fmla="*/ 58 h 142"/>
                  <a:gd name="T36" fmla="*/ 24 w 60"/>
                  <a:gd name="T37" fmla="*/ 89 h 142"/>
                  <a:gd name="T38" fmla="*/ 63 w 60"/>
                  <a:gd name="T39" fmla="*/ 170 h 142"/>
                  <a:gd name="T40" fmla="*/ 73 w 60"/>
                  <a:gd name="T41" fmla="*/ 207 h 142"/>
                  <a:gd name="T42" fmla="*/ 82 w 60"/>
                  <a:gd name="T43" fmla="*/ 230 h 142"/>
                  <a:gd name="T44" fmla="*/ 89 w 60"/>
                  <a:gd name="T45" fmla="*/ 198 h 142"/>
                  <a:gd name="T46" fmla="*/ 97 w 60"/>
                  <a:gd name="T47" fmla="*/ 100 h 142"/>
                  <a:gd name="T48" fmla="*/ 97 w 60"/>
                  <a:gd name="T49" fmla="*/ 89 h 142"/>
                  <a:gd name="T50" fmla="*/ 87 w 60"/>
                  <a:gd name="T51" fmla="*/ 0 h 14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142">
                    <a:moveTo>
                      <a:pt x="54" y="0"/>
                    </a:moveTo>
                    <a:cubicBezTo>
                      <a:pt x="50" y="2"/>
                      <a:pt x="46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8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4" y="11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9"/>
                      <a:pt x="9" y="27"/>
                      <a:pt x="0" y="36"/>
                    </a:cubicBezTo>
                    <a:cubicBezTo>
                      <a:pt x="4" y="40"/>
                      <a:pt x="10" y="45"/>
                      <a:pt x="15" y="55"/>
                    </a:cubicBezTo>
                    <a:cubicBezTo>
                      <a:pt x="30" y="81"/>
                      <a:pt x="31" y="78"/>
                      <a:pt x="39" y="105"/>
                    </a:cubicBezTo>
                    <a:cubicBezTo>
                      <a:pt x="41" y="114"/>
                      <a:pt x="43" y="122"/>
                      <a:pt x="45" y="128"/>
                    </a:cubicBezTo>
                    <a:cubicBezTo>
                      <a:pt x="47" y="134"/>
                      <a:pt x="49" y="138"/>
                      <a:pt x="51" y="142"/>
                    </a:cubicBezTo>
                    <a:cubicBezTo>
                      <a:pt x="52" y="135"/>
                      <a:pt x="54" y="129"/>
                      <a:pt x="55" y="122"/>
                    </a:cubicBezTo>
                    <a:cubicBezTo>
                      <a:pt x="58" y="103"/>
                      <a:pt x="60" y="83"/>
                      <a:pt x="60" y="62"/>
                    </a:cubicBezTo>
                    <a:cubicBezTo>
                      <a:pt x="60" y="60"/>
                      <a:pt x="60" y="57"/>
                      <a:pt x="60" y="55"/>
                    </a:cubicBezTo>
                    <a:cubicBezTo>
                      <a:pt x="60" y="36"/>
                      <a:pt x="58" y="18"/>
                      <a:pt x="5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5" name="Freeform 16"/>
              <p:cNvSpPr>
                <a:spLocks noEditPoints="1"/>
              </p:cNvSpPr>
              <p:nvPr/>
            </p:nvSpPr>
            <p:spPr bwMode="auto">
              <a:xfrm>
                <a:off x="4825" y="2940"/>
                <a:ext cx="89" cy="172"/>
              </a:xfrm>
              <a:custGeom>
                <a:avLst/>
                <a:gdLst>
                  <a:gd name="T0" fmla="*/ 89 w 55"/>
                  <a:gd name="T1" fmla="*/ 140 h 106"/>
                  <a:gd name="T2" fmla="*/ 83 w 55"/>
                  <a:gd name="T3" fmla="*/ 172 h 106"/>
                  <a:gd name="T4" fmla="*/ 83 w 55"/>
                  <a:gd name="T5" fmla="*/ 172 h 106"/>
                  <a:gd name="T6" fmla="*/ 89 w 55"/>
                  <a:gd name="T7" fmla="*/ 140 h 106"/>
                  <a:gd name="T8" fmla="*/ 0 w 55"/>
                  <a:gd name="T9" fmla="*/ 0 h 106"/>
                  <a:gd name="T10" fmla="*/ 0 w 55"/>
                  <a:gd name="T11" fmla="*/ 0 h 106"/>
                  <a:gd name="T12" fmla="*/ 24 w 55"/>
                  <a:gd name="T13" fmla="*/ 31 h 106"/>
                  <a:gd name="T14" fmla="*/ 63 w 55"/>
                  <a:gd name="T15" fmla="*/ 112 h 106"/>
                  <a:gd name="T16" fmla="*/ 73 w 55"/>
                  <a:gd name="T17" fmla="*/ 149 h 106"/>
                  <a:gd name="T18" fmla="*/ 63 w 55"/>
                  <a:gd name="T19" fmla="*/ 112 h 106"/>
                  <a:gd name="T20" fmla="*/ 24 w 55"/>
                  <a:gd name="T21" fmla="*/ 31 h 106"/>
                  <a:gd name="T22" fmla="*/ 0 w 55"/>
                  <a:gd name="T23" fmla="*/ 0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106">
                    <a:moveTo>
                      <a:pt x="55" y="86"/>
                    </a:moveTo>
                    <a:cubicBezTo>
                      <a:pt x="54" y="93"/>
                      <a:pt x="52" y="99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2" y="99"/>
                      <a:pt x="54" y="93"/>
                      <a:pt x="55" y="8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10" y="9"/>
                      <a:pt x="15" y="19"/>
                    </a:cubicBezTo>
                    <a:cubicBezTo>
                      <a:pt x="30" y="45"/>
                      <a:pt x="31" y="42"/>
                      <a:pt x="39" y="69"/>
                    </a:cubicBezTo>
                    <a:cubicBezTo>
                      <a:pt x="41" y="78"/>
                      <a:pt x="43" y="86"/>
                      <a:pt x="45" y="92"/>
                    </a:cubicBezTo>
                    <a:cubicBezTo>
                      <a:pt x="43" y="86"/>
                      <a:pt x="41" y="78"/>
                      <a:pt x="39" y="69"/>
                    </a:cubicBezTo>
                    <a:cubicBezTo>
                      <a:pt x="31" y="42"/>
                      <a:pt x="30" y="45"/>
                      <a:pt x="15" y="19"/>
                    </a:cubicBezTo>
                    <a:cubicBezTo>
                      <a:pt x="10" y="9"/>
                      <a:pt x="4" y="4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6" name="Freeform 17"/>
              <p:cNvSpPr>
                <a:spLocks/>
              </p:cNvSpPr>
              <p:nvPr/>
            </p:nvSpPr>
            <p:spPr bwMode="auto">
              <a:xfrm>
                <a:off x="4771" y="2693"/>
                <a:ext cx="21" cy="1"/>
              </a:xfrm>
              <a:custGeom>
                <a:avLst/>
                <a:gdLst>
                  <a:gd name="T0" fmla="*/ 21 w 13"/>
                  <a:gd name="T1" fmla="*/ 0 h 1"/>
                  <a:gd name="T2" fmla="*/ 18 w 13"/>
                  <a:gd name="T3" fmla="*/ 0 h 1"/>
                  <a:gd name="T4" fmla="*/ 0 w 13"/>
                  <a:gd name="T5" fmla="*/ 1 h 1"/>
                  <a:gd name="T6" fmla="*/ 0 w 13"/>
                  <a:gd name="T7" fmla="*/ 1 h 1"/>
                  <a:gd name="T8" fmla="*/ 2 w 13"/>
                  <a:gd name="T9" fmla="*/ 1 h 1"/>
                  <a:gd name="T10" fmla="*/ 15 w 13"/>
                  <a:gd name="T11" fmla="*/ 1 h 1"/>
                  <a:gd name="T12" fmla="*/ 21 w 13"/>
                  <a:gd name="T13" fmla="*/ 0 h 1"/>
                  <a:gd name="T14" fmla="*/ 21 w 13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1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B92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7" name="Freeform 18"/>
              <p:cNvSpPr>
                <a:spLocks noEditPoints="1"/>
              </p:cNvSpPr>
              <p:nvPr/>
            </p:nvSpPr>
            <p:spPr bwMode="auto">
              <a:xfrm>
                <a:off x="4373" y="3156"/>
                <a:ext cx="231" cy="74"/>
              </a:xfrm>
              <a:custGeom>
                <a:avLst/>
                <a:gdLst>
                  <a:gd name="T0" fmla="*/ 32 w 143"/>
                  <a:gd name="T1" fmla="*/ 74 h 46"/>
                  <a:gd name="T2" fmla="*/ 34 w 143"/>
                  <a:gd name="T3" fmla="*/ 74 h 46"/>
                  <a:gd name="T4" fmla="*/ 34 w 143"/>
                  <a:gd name="T5" fmla="*/ 74 h 46"/>
                  <a:gd name="T6" fmla="*/ 32 w 143"/>
                  <a:gd name="T7" fmla="*/ 74 h 46"/>
                  <a:gd name="T8" fmla="*/ 0 w 143"/>
                  <a:gd name="T9" fmla="*/ 66 h 46"/>
                  <a:gd name="T10" fmla="*/ 0 w 143"/>
                  <a:gd name="T11" fmla="*/ 66 h 46"/>
                  <a:gd name="T12" fmla="*/ 34 w 143"/>
                  <a:gd name="T13" fmla="*/ 74 h 46"/>
                  <a:gd name="T14" fmla="*/ 0 w 143"/>
                  <a:gd name="T15" fmla="*/ 66 h 46"/>
                  <a:gd name="T16" fmla="*/ 226 w 143"/>
                  <a:gd name="T17" fmla="*/ 0 h 46"/>
                  <a:gd name="T18" fmla="*/ 92 w 143"/>
                  <a:gd name="T19" fmla="*/ 27 h 46"/>
                  <a:gd name="T20" fmla="*/ 78 w 143"/>
                  <a:gd name="T21" fmla="*/ 37 h 46"/>
                  <a:gd name="T22" fmla="*/ 92 w 143"/>
                  <a:gd name="T23" fmla="*/ 27 h 46"/>
                  <a:gd name="T24" fmla="*/ 226 w 143"/>
                  <a:gd name="T25" fmla="*/ 0 h 46"/>
                  <a:gd name="T26" fmla="*/ 231 w 143"/>
                  <a:gd name="T27" fmla="*/ 0 h 46"/>
                  <a:gd name="T28" fmla="*/ 226 w 143"/>
                  <a:gd name="T29" fmla="*/ 0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3" h="46">
                    <a:moveTo>
                      <a:pt x="20" y="46"/>
                    </a:moveTo>
                    <a:cubicBezTo>
                      <a:pt x="20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20" y="46"/>
                    </a:cubicBezTo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7" y="43"/>
                      <a:pt x="14" y="45"/>
                      <a:pt x="21" y="46"/>
                    </a:cubicBezTo>
                    <a:cubicBezTo>
                      <a:pt x="14" y="45"/>
                      <a:pt x="7" y="43"/>
                      <a:pt x="0" y="41"/>
                    </a:cubicBezTo>
                    <a:moveTo>
                      <a:pt x="140" y="0"/>
                    </a:moveTo>
                    <a:cubicBezTo>
                      <a:pt x="111" y="0"/>
                      <a:pt x="82" y="2"/>
                      <a:pt x="57" y="17"/>
                    </a:cubicBezTo>
                    <a:cubicBezTo>
                      <a:pt x="54" y="19"/>
                      <a:pt x="51" y="20"/>
                      <a:pt x="48" y="23"/>
                    </a:cubicBezTo>
                    <a:cubicBezTo>
                      <a:pt x="51" y="20"/>
                      <a:pt x="54" y="19"/>
                      <a:pt x="57" y="17"/>
                    </a:cubicBezTo>
                    <a:cubicBezTo>
                      <a:pt x="82" y="2"/>
                      <a:pt x="111" y="0"/>
                      <a:pt x="140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2" y="0"/>
                      <a:pt x="141" y="0"/>
                      <a:pt x="14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8" name="Freeform 19"/>
              <p:cNvSpPr>
                <a:spLocks noEditPoints="1"/>
              </p:cNvSpPr>
              <p:nvPr/>
            </p:nvSpPr>
            <p:spPr bwMode="auto">
              <a:xfrm>
                <a:off x="4373" y="2539"/>
                <a:ext cx="314" cy="691"/>
              </a:xfrm>
              <a:custGeom>
                <a:avLst/>
                <a:gdLst>
                  <a:gd name="T0" fmla="*/ 0 w 194"/>
                  <a:gd name="T1" fmla="*/ 683 h 427"/>
                  <a:gd name="T2" fmla="*/ 34 w 194"/>
                  <a:gd name="T3" fmla="*/ 691 h 427"/>
                  <a:gd name="T4" fmla="*/ 32 w 194"/>
                  <a:gd name="T5" fmla="*/ 691 h 427"/>
                  <a:gd name="T6" fmla="*/ 34 w 194"/>
                  <a:gd name="T7" fmla="*/ 691 h 427"/>
                  <a:gd name="T8" fmla="*/ 92 w 194"/>
                  <a:gd name="T9" fmla="*/ 644 h 427"/>
                  <a:gd name="T10" fmla="*/ 231 w 194"/>
                  <a:gd name="T11" fmla="*/ 617 h 427"/>
                  <a:gd name="T12" fmla="*/ 280 w 194"/>
                  <a:gd name="T13" fmla="*/ 617 h 427"/>
                  <a:gd name="T14" fmla="*/ 277 w 194"/>
                  <a:gd name="T15" fmla="*/ 505 h 427"/>
                  <a:gd name="T16" fmla="*/ 186 w 194"/>
                  <a:gd name="T17" fmla="*/ 450 h 427"/>
                  <a:gd name="T18" fmla="*/ 121 w 194"/>
                  <a:gd name="T19" fmla="*/ 405 h 427"/>
                  <a:gd name="T20" fmla="*/ 11 w 194"/>
                  <a:gd name="T21" fmla="*/ 379 h 427"/>
                  <a:gd name="T22" fmla="*/ 11 w 194"/>
                  <a:gd name="T23" fmla="*/ 379 h 427"/>
                  <a:gd name="T24" fmla="*/ 11 w 194"/>
                  <a:gd name="T25" fmla="*/ 379 h 427"/>
                  <a:gd name="T26" fmla="*/ 8 w 194"/>
                  <a:gd name="T27" fmla="*/ 374 h 427"/>
                  <a:gd name="T28" fmla="*/ 0 w 194"/>
                  <a:gd name="T29" fmla="*/ 371 h 427"/>
                  <a:gd name="T30" fmla="*/ 0 w 194"/>
                  <a:gd name="T31" fmla="*/ 369 h 427"/>
                  <a:gd name="T32" fmla="*/ 0 w 194"/>
                  <a:gd name="T33" fmla="*/ 327 h 427"/>
                  <a:gd name="T34" fmla="*/ 0 w 194"/>
                  <a:gd name="T35" fmla="*/ 327 h 427"/>
                  <a:gd name="T36" fmla="*/ 10 w 194"/>
                  <a:gd name="T37" fmla="*/ 330 h 427"/>
                  <a:gd name="T38" fmla="*/ 26 w 194"/>
                  <a:gd name="T39" fmla="*/ 330 h 427"/>
                  <a:gd name="T40" fmla="*/ 0 w 194"/>
                  <a:gd name="T41" fmla="*/ 303 h 427"/>
                  <a:gd name="T42" fmla="*/ 0 w 194"/>
                  <a:gd name="T43" fmla="*/ 303 h 427"/>
                  <a:gd name="T44" fmla="*/ 0 w 194"/>
                  <a:gd name="T45" fmla="*/ 2 h 427"/>
                  <a:gd name="T46" fmla="*/ 23 w 194"/>
                  <a:gd name="T47" fmla="*/ 71 h 427"/>
                  <a:gd name="T48" fmla="*/ 36 w 194"/>
                  <a:gd name="T49" fmla="*/ 53 h 427"/>
                  <a:gd name="T50" fmla="*/ 36 w 194"/>
                  <a:gd name="T51" fmla="*/ 53 h 427"/>
                  <a:gd name="T52" fmla="*/ 36 w 194"/>
                  <a:gd name="T53" fmla="*/ 53 h 427"/>
                  <a:gd name="T54" fmla="*/ 36 w 194"/>
                  <a:gd name="T55" fmla="*/ 53 h 427"/>
                  <a:gd name="T56" fmla="*/ 36 w 194"/>
                  <a:gd name="T57" fmla="*/ 53 h 427"/>
                  <a:gd name="T58" fmla="*/ 36 w 194"/>
                  <a:gd name="T59" fmla="*/ 53 h 427"/>
                  <a:gd name="T60" fmla="*/ 36 w 194"/>
                  <a:gd name="T61" fmla="*/ 52 h 427"/>
                  <a:gd name="T62" fmla="*/ 36 w 194"/>
                  <a:gd name="T63" fmla="*/ 52 h 427"/>
                  <a:gd name="T64" fmla="*/ 36 w 194"/>
                  <a:gd name="T65" fmla="*/ 52 h 427"/>
                  <a:gd name="T66" fmla="*/ 36 w 194"/>
                  <a:gd name="T67" fmla="*/ 52 h 42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4" h="427">
                    <a:moveTo>
                      <a:pt x="0" y="228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7" y="424"/>
                      <a:pt x="14" y="426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cubicBezTo>
                      <a:pt x="51" y="401"/>
                      <a:pt x="54" y="400"/>
                      <a:pt x="57" y="398"/>
                    </a:cubicBezTo>
                    <a:cubicBezTo>
                      <a:pt x="82" y="383"/>
                      <a:pt x="111" y="381"/>
                      <a:pt x="140" y="381"/>
                    </a:cubicBezTo>
                    <a:cubicBezTo>
                      <a:pt x="141" y="381"/>
                      <a:pt x="142" y="381"/>
                      <a:pt x="143" y="381"/>
                    </a:cubicBez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81" y="366"/>
                      <a:pt x="190" y="349"/>
                      <a:pt x="190" y="344"/>
                    </a:cubicBezTo>
                    <a:cubicBezTo>
                      <a:pt x="190" y="338"/>
                      <a:pt x="194" y="325"/>
                      <a:pt x="171" y="312"/>
                    </a:cubicBezTo>
                    <a:cubicBezTo>
                      <a:pt x="167" y="309"/>
                      <a:pt x="163" y="308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cubicBezTo>
                      <a:pt x="99" y="260"/>
                      <a:pt x="86" y="253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cubicBezTo>
                      <a:pt x="4" y="229"/>
                      <a:pt x="2" y="229"/>
                      <a:pt x="0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28"/>
                      <a:pt x="0" y="228"/>
                      <a:pt x="0" y="228"/>
                    </a:cubicBezTo>
                    <a:moveTo>
                      <a:pt x="0" y="187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3"/>
                      <a:pt x="3" y="204"/>
                      <a:pt x="5" y="204"/>
                    </a:cubicBez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9" y="204"/>
                      <a:pt x="20" y="203"/>
                      <a:pt x="19" y="200"/>
                    </a:cubicBezTo>
                    <a:cubicBezTo>
                      <a:pt x="17" y="196"/>
                      <a:pt x="7" y="189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cubicBezTo>
                      <a:pt x="17" y="41"/>
                      <a:pt x="20" y="37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29" name="Freeform 2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59" cy="495"/>
              </a:xfrm>
              <a:custGeom>
                <a:avLst/>
                <a:gdLst>
                  <a:gd name="T0" fmla="*/ 186 w 160"/>
                  <a:gd name="T1" fmla="*/ 450 h 306"/>
                  <a:gd name="T2" fmla="*/ 186 w 160"/>
                  <a:gd name="T3" fmla="*/ 450 h 306"/>
                  <a:gd name="T4" fmla="*/ 11 w 160"/>
                  <a:gd name="T5" fmla="*/ 379 h 306"/>
                  <a:gd name="T6" fmla="*/ 121 w 160"/>
                  <a:gd name="T7" fmla="*/ 404 h 306"/>
                  <a:gd name="T8" fmla="*/ 11 w 160"/>
                  <a:gd name="T9" fmla="*/ 379 h 306"/>
                  <a:gd name="T10" fmla="*/ 11 w 160"/>
                  <a:gd name="T11" fmla="*/ 379 h 306"/>
                  <a:gd name="T12" fmla="*/ 11 w 160"/>
                  <a:gd name="T13" fmla="*/ 379 h 306"/>
                  <a:gd name="T14" fmla="*/ 11 w 160"/>
                  <a:gd name="T15" fmla="*/ 379 h 306"/>
                  <a:gd name="T16" fmla="*/ 8 w 160"/>
                  <a:gd name="T17" fmla="*/ 374 h 306"/>
                  <a:gd name="T18" fmla="*/ 8 w 160"/>
                  <a:gd name="T19" fmla="*/ 374 h 306"/>
                  <a:gd name="T20" fmla="*/ 8 w 160"/>
                  <a:gd name="T21" fmla="*/ 330 h 306"/>
                  <a:gd name="T22" fmla="*/ 23 w 160"/>
                  <a:gd name="T23" fmla="*/ 332 h 306"/>
                  <a:gd name="T24" fmla="*/ 23 w 160"/>
                  <a:gd name="T25" fmla="*/ 332 h 306"/>
                  <a:gd name="T26" fmla="*/ 8 w 160"/>
                  <a:gd name="T27" fmla="*/ 330 h 306"/>
                  <a:gd name="T28" fmla="*/ 0 w 160"/>
                  <a:gd name="T29" fmla="*/ 87 h 306"/>
                  <a:gd name="T30" fmla="*/ 0 w 160"/>
                  <a:gd name="T31" fmla="*/ 303 h 306"/>
                  <a:gd name="T32" fmla="*/ 23 w 160"/>
                  <a:gd name="T33" fmla="*/ 71 h 306"/>
                  <a:gd name="T34" fmla="*/ 36 w 160"/>
                  <a:gd name="T35" fmla="*/ 53 h 306"/>
                  <a:gd name="T36" fmla="*/ 36 w 160"/>
                  <a:gd name="T37" fmla="*/ 53 h 306"/>
                  <a:gd name="T38" fmla="*/ 36 w 160"/>
                  <a:gd name="T39" fmla="*/ 53 h 306"/>
                  <a:gd name="T40" fmla="*/ 36 w 160"/>
                  <a:gd name="T41" fmla="*/ 53 h 306"/>
                  <a:gd name="T42" fmla="*/ 36 w 160"/>
                  <a:gd name="T43" fmla="*/ 53 h 306"/>
                  <a:gd name="T44" fmla="*/ 36 w 160"/>
                  <a:gd name="T45" fmla="*/ 53 h 306"/>
                  <a:gd name="T46" fmla="*/ 36 w 160"/>
                  <a:gd name="T47" fmla="*/ 53 h 306"/>
                  <a:gd name="T48" fmla="*/ 36 w 160"/>
                  <a:gd name="T49" fmla="*/ 52 h 306"/>
                  <a:gd name="T50" fmla="*/ 36 w 160"/>
                  <a:gd name="T51" fmla="*/ 52 h 306"/>
                  <a:gd name="T52" fmla="*/ 36 w 160"/>
                  <a:gd name="T53" fmla="*/ 52 h 306"/>
                  <a:gd name="T54" fmla="*/ 36 w 160"/>
                  <a:gd name="T55" fmla="*/ 52 h 306"/>
                  <a:gd name="T56" fmla="*/ 36 w 160"/>
                  <a:gd name="T57" fmla="*/ 52 h 306"/>
                  <a:gd name="T58" fmla="*/ 36 w 160"/>
                  <a:gd name="T59" fmla="*/ 52 h 306"/>
                  <a:gd name="T60" fmla="*/ 5 w 160"/>
                  <a:gd name="T61" fmla="*/ 0 h 306"/>
                  <a:gd name="T62" fmla="*/ 36 w 160"/>
                  <a:gd name="T63" fmla="*/ 52 h 3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306">
                    <a:moveTo>
                      <a:pt x="115" y="278"/>
                    </a:moveTo>
                    <a:cubicBezTo>
                      <a:pt x="115" y="278"/>
                      <a:pt x="115" y="278"/>
                      <a:pt x="115" y="278"/>
                    </a:cubicBezTo>
                    <a:cubicBezTo>
                      <a:pt x="137" y="301"/>
                      <a:pt x="145" y="300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moveTo>
                      <a:pt x="7" y="234"/>
                    </a:moveTo>
                    <a:cubicBezTo>
                      <a:pt x="16" y="241"/>
                      <a:pt x="39" y="247"/>
                      <a:pt x="54" y="247"/>
                    </a:cubicBezTo>
                    <a:cubicBezTo>
                      <a:pt x="61" y="247"/>
                      <a:pt x="68" y="248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4" y="231"/>
                    </a:move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32"/>
                      <a:pt x="6" y="233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moveTo>
                      <a:pt x="5" y="204"/>
                    </a:move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5" y="205"/>
                      <a:pt x="15" y="205"/>
                      <a:pt x="14" y="205"/>
                    </a:cubicBezTo>
                    <a:cubicBezTo>
                      <a:pt x="11" y="205"/>
                      <a:pt x="9" y="204"/>
                      <a:pt x="6" y="204"/>
                    </a:cubicBezTo>
                    <a:cubicBezTo>
                      <a:pt x="6" y="204"/>
                      <a:pt x="5" y="204"/>
                      <a:pt x="5" y="204"/>
                    </a:cubicBezTo>
                    <a:moveTo>
                      <a:pt x="14" y="44"/>
                    </a:moveTo>
                    <a:cubicBezTo>
                      <a:pt x="10" y="48"/>
                      <a:pt x="5" y="51"/>
                      <a:pt x="0" y="54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2"/>
                    </a:moveTo>
                    <a:cubicBezTo>
                      <a:pt x="22" y="32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3" y="10"/>
                      <a:pt x="26" y="21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0" name="Freeform 21"/>
              <p:cNvSpPr>
                <a:spLocks noEditPoints="1"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143 w 111"/>
                  <a:gd name="T1" fmla="*/ 209 h 152"/>
                  <a:gd name="T2" fmla="*/ 92 w 111"/>
                  <a:gd name="T3" fmla="*/ 246 h 152"/>
                  <a:gd name="T4" fmla="*/ 92 w 111"/>
                  <a:gd name="T5" fmla="*/ 246 h 152"/>
                  <a:gd name="T6" fmla="*/ 143 w 111"/>
                  <a:gd name="T7" fmla="*/ 209 h 152"/>
                  <a:gd name="T8" fmla="*/ 144 w 111"/>
                  <a:gd name="T9" fmla="*/ 207 h 152"/>
                  <a:gd name="T10" fmla="*/ 143 w 111"/>
                  <a:gd name="T11" fmla="*/ 207 h 152"/>
                  <a:gd name="T12" fmla="*/ 144 w 111"/>
                  <a:gd name="T13" fmla="*/ 207 h 152"/>
                  <a:gd name="T14" fmla="*/ 144 w 111"/>
                  <a:gd name="T15" fmla="*/ 207 h 152"/>
                  <a:gd name="T16" fmla="*/ 144 w 111"/>
                  <a:gd name="T17" fmla="*/ 207 h 152"/>
                  <a:gd name="T18" fmla="*/ 144 w 111"/>
                  <a:gd name="T19" fmla="*/ 207 h 152"/>
                  <a:gd name="T20" fmla="*/ 151 w 111"/>
                  <a:gd name="T21" fmla="*/ 202 h 152"/>
                  <a:gd name="T22" fmla="*/ 151 w 111"/>
                  <a:gd name="T23" fmla="*/ 202 h 152"/>
                  <a:gd name="T24" fmla="*/ 151 w 111"/>
                  <a:gd name="T25" fmla="*/ 202 h 152"/>
                  <a:gd name="T26" fmla="*/ 157 w 111"/>
                  <a:gd name="T27" fmla="*/ 201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7 w 111"/>
                  <a:gd name="T37" fmla="*/ 201 h 152"/>
                  <a:gd name="T38" fmla="*/ 159 w 111"/>
                  <a:gd name="T39" fmla="*/ 199 h 152"/>
                  <a:gd name="T40" fmla="*/ 159 w 111"/>
                  <a:gd name="T41" fmla="*/ 199 h 152"/>
                  <a:gd name="T42" fmla="*/ 159 w 111"/>
                  <a:gd name="T43" fmla="*/ 199 h 152"/>
                  <a:gd name="T44" fmla="*/ 161 w 111"/>
                  <a:gd name="T45" fmla="*/ 199 h 152"/>
                  <a:gd name="T46" fmla="*/ 161 w 111"/>
                  <a:gd name="T47" fmla="*/ 199 h 152"/>
                  <a:gd name="T48" fmla="*/ 161 w 111"/>
                  <a:gd name="T49" fmla="*/ 199 h 152"/>
                  <a:gd name="T50" fmla="*/ 180 w 111"/>
                  <a:gd name="T51" fmla="*/ 188 h 152"/>
                  <a:gd name="T52" fmla="*/ 161 w 111"/>
                  <a:gd name="T53" fmla="*/ 199 h 152"/>
                  <a:gd name="T54" fmla="*/ 180 w 111"/>
                  <a:gd name="T55" fmla="*/ 188 h 152"/>
                  <a:gd name="T56" fmla="*/ 180 w 111"/>
                  <a:gd name="T57" fmla="*/ 188 h 152"/>
                  <a:gd name="T58" fmla="*/ 41 w 111"/>
                  <a:gd name="T59" fmla="*/ 2 h 152"/>
                  <a:gd name="T60" fmla="*/ 47 w 111"/>
                  <a:gd name="T61" fmla="*/ 3 h 152"/>
                  <a:gd name="T62" fmla="*/ 41 w 111"/>
                  <a:gd name="T63" fmla="*/ 2 h 152"/>
                  <a:gd name="T64" fmla="*/ 39 w 111"/>
                  <a:gd name="T65" fmla="*/ 0 h 152"/>
                  <a:gd name="T66" fmla="*/ 0 w 111"/>
                  <a:gd name="T67" fmla="*/ 3 h 152"/>
                  <a:gd name="T68" fmla="*/ 0 w 111"/>
                  <a:gd name="T69" fmla="*/ 3 h 152"/>
                  <a:gd name="T70" fmla="*/ 39 w 111"/>
                  <a:gd name="T71" fmla="*/ 0 h 152"/>
                  <a:gd name="T72" fmla="*/ 39 w 111"/>
                  <a:gd name="T73" fmla="*/ 0 h 1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11" h="152">
                    <a:moveTo>
                      <a:pt x="88" y="129"/>
                    </a:moveTo>
                    <a:cubicBezTo>
                      <a:pt x="76" y="135"/>
                      <a:pt x="66" y="143"/>
                      <a:pt x="57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moveTo>
                      <a:pt x="89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moveTo>
                      <a:pt x="89" y="128"/>
                    </a:move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moveTo>
                      <a:pt x="93" y="125"/>
                    </a:moveTo>
                    <a:cubicBezTo>
                      <a:pt x="93" y="125"/>
                      <a:pt x="93" y="125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moveTo>
                      <a:pt x="99" y="123"/>
                    </a:move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moveTo>
                      <a:pt x="111" y="116"/>
                    </a:moveTo>
                    <a:cubicBezTo>
                      <a:pt x="107" y="118"/>
                      <a:pt x="103" y="120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11" y="116"/>
                      <a:pt x="111" y="116"/>
                      <a:pt x="111" y="116"/>
                    </a:cubicBezTo>
                    <a:moveTo>
                      <a:pt x="25" y="1"/>
                    </a:moveTo>
                    <a:cubicBezTo>
                      <a:pt x="26" y="1"/>
                      <a:pt x="28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1" name="Freeform 22"/>
              <p:cNvSpPr>
                <a:spLocks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39 w 111"/>
                  <a:gd name="T1" fmla="*/ 0 h 152"/>
                  <a:gd name="T2" fmla="*/ 0 w 111"/>
                  <a:gd name="T3" fmla="*/ 3 h 152"/>
                  <a:gd name="T4" fmla="*/ 34 w 111"/>
                  <a:gd name="T5" fmla="*/ 62 h 152"/>
                  <a:gd name="T6" fmla="*/ 37 w 111"/>
                  <a:gd name="T7" fmla="*/ 139 h 152"/>
                  <a:gd name="T8" fmla="*/ 65 w 111"/>
                  <a:gd name="T9" fmla="*/ 214 h 152"/>
                  <a:gd name="T10" fmla="*/ 84 w 111"/>
                  <a:gd name="T11" fmla="*/ 241 h 152"/>
                  <a:gd name="T12" fmla="*/ 92 w 111"/>
                  <a:gd name="T13" fmla="*/ 246 h 152"/>
                  <a:gd name="T14" fmla="*/ 143 w 111"/>
                  <a:gd name="T15" fmla="*/ 209 h 152"/>
                  <a:gd name="T16" fmla="*/ 143 w 111"/>
                  <a:gd name="T17" fmla="*/ 207 h 152"/>
                  <a:gd name="T18" fmla="*/ 144 w 111"/>
                  <a:gd name="T19" fmla="*/ 207 h 152"/>
                  <a:gd name="T20" fmla="*/ 144 w 111"/>
                  <a:gd name="T21" fmla="*/ 207 h 152"/>
                  <a:gd name="T22" fmla="*/ 144 w 111"/>
                  <a:gd name="T23" fmla="*/ 207 h 152"/>
                  <a:gd name="T24" fmla="*/ 151 w 111"/>
                  <a:gd name="T25" fmla="*/ 202 h 152"/>
                  <a:gd name="T26" fmla="*/ 151 w 111"/>
                  <a:gd name="T27" fmla="*/ 202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9 w 111"/>
                  <a:gd name="T37" fmla="*/ 199 h 152"/>
                  <a:gd name="T38" fmla="*/ 159 w 111"/>
                  <a:gd name="T39" fmla="*/ 199 h 152"/>
                  <a:gd name="T40" fmla="*/ 161 w 111"/>
                  <a:gd name="T41" fmla="*/ 199 h 152"/>
                  <a:gd name="T42" fmla="*/ 161 w 111"/>
                  <a:gd name="T43" fmla="*/ 199 h 152"/>
                  <a:gd name="T44" fmla="*/ 161 w 111"/>
                  <a:gd name="T45" fmla="*/ 199 h 152"/>
                  <a:gd name="T46" fmla="*/ 180 w 111"/>
                  <a:gd name="T47" fmla="*/ 188 h 152"/>
                  <a:gd name="T48" fmla="*/ 120 w 111"/>
                  <a:gd name="T49" fmla="*/ 21 h 152"/>
                  <a:gd name="T50" fmla="*/ 92 w 111"/>
                  <a:gd name="T51" fmla="*/ 18 h 152"/>
                  <a:gd name="T52" fmla="*/ 92 w 111"/>
                  <a:gd name="T53" fmla="*/ 18 h 152"/>
                  <a:gd name="T54" fmla="*/ 92 w 111"/>
                  <a:gd name="T55" fmla="*/ 18 h 152"/>
                  <a:gd name="T56" fmla="*/ 49 w 111"/>
                  <a:gd name="T57" fmla="*/ 3 h 152"/>
                  <a:gd name="T58" fmla="*/ 47 w 111"/>
                  <a:gd name="T59" fmla="*/ 3 h 152"/>
                  <a:gd name="T60" fmla="*/ 47 w 111"/>
                  <a:gd name="T61" fmla="*/ 3 h 152"/>
                  <a:gd name="T62" fmla="*/ 47 w 111"/>
                  <a:gd name="T63" fmla="*/ 3 h 152"/>
                  <a:gd name="T64" fmla="*/ 41 w 111"/>
                  <a:gd name="T65" fmla="*/ 2 h 152"/>
                  <a:gd name="T66" fmla="*/ 39 w 111"/>
                  <a:gd name="T67" fmla="*/ 0 h 152"/>
                  <a:gd name="T68" fmla="*/ 39 w 111"/>
                  <a:gd name="T69" fmla="*/ 0 h 1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1" h="152"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15" y="17"/>
                      <a:pt x="22" y="20"/>
                      <a:pt x="21" y="38"/>
                    </a:cubicBezTo>
                    <a:cubicBezTo>
                      <a:pt x="20" y="59"/>
                      <a:pt x="23" y="62"/>
                      <a:pt x="23" y="86"/>
                    </a:cubicBezTo>
                    <a:cubicBezTo>
                      <a:pt x="23" y="110"/>
                      <a:pt x="33" y="113"/>
                      <a:pt x="40" y="132"/>
                    </a:cubicBezTo>
                    <a:cubicBezTo>
                      <a:pt x="43" y="142"/>
                      <a:pt x="47" y="145"/>
                      <a:pt x="52" y="149"/>
                    </a:cubicBezTo>
                    <a:cubicBezTo>
                      <a:pt x="54" y="150"/>
                      <a:pt x="55" y="151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cubicBezTo>
                      <a:pt x="88" y="129"/>
                      <a:pt x="88" y="129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91" y="127"/>
                      <a:pt x="92" y="126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cubicBezTo>
                      <a:pt x="95" y="125"/>
                      <a:pt x="96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05" y="80"/>
                      <a:pt x="92" y="45"/>
                      <a:pt x="74" y="13"/>
                    </a:cubicBezTo>
                    <a:cubicBezTo>
                      <a:pt x="69" y="13"/>
                      <a:pt x="63" y="12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48" y="9"/>
                      <a:pt x="39" y="6"/>
                      <a:pt x="30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cubicBezTo>
                      <a:pt x="25" y="1"/>
                      <a:pt x="2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2" name="Freeform 23"/>
              <p:cNvSpPr>
                <a:spLocks/>
              </p:cNvSpPr>
              <p:nvPr/>
            </p:nvSpPr>
            <p:spPr bwMode="auto">
              <a:xfrm>
                <a:off x="4816" y="2935"/>
                <a:ext cx="9" cy="5"/>
              </a:xfrm>
              <a:custGeom>
                <a:avLst/>
                <a:gdLst>
                  <a:gd name="T0" fmla="*/ 0 w 5"/>
                  <a:gd name="T1" fmla="*/ 0 h 3"/>
                  <a:gd name="T2" fmla="*/ 9 w 5"/>
                  <a:gd name="T3" fmla="*/ 5 h 3"/>
                  <a:gd name="T4" fmla="*/ 9 w 5"/>
                  <a:gd name="T5" fmla="*/ 5 h 3"/>
                  <a:gd name="T6" fmla="*/ 9 w 5"/>
                  <a:gd name="T7" fmla="*/ 5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3" name="Freeform 24"/>
              <p:cNvSpPr>
                <a:spLocks noEditPoints="1"/>
              </p:cNvSpPr>
              <p:nvPr/>
            </p:nvSpPr>
            <p:spPr bwMode="auto">
              <a:xfrm>
                <a:off x="4373" y="2409"/>
                <a:ext cx="573" cy="1148"/>
              </a:xfrm>
              <a:custGeom>
                <a:avLst/>
                <a:gdLst>
                  <a:gd name="T0" fmla="*/ 354 w 354"/>
                  <a:gd name="T1" fmla="*/ 154 h 709"/>
                  <a:gd name="T2" fmla="*/ 479 w 354"/>
                  <a:gd name="T3" fmla="*/ 306 h 709"/>
                  <a:gd name="T4" fmla="*/ 549 w 354"/>
                  <a:gd name="T5" fmla="*/ 562 h 709"/>
                  <a:gd name="T6" fmla="*/ 549 w 354"/>
                  <a:gd name="T7" fmla="*/ 573 h 709"/>
                  <a:gd name="T8" fmla="*/ 541 w 354"/>
                  <a:gd name="T9" fmla="*/ 670 h 709"/>
                  <a:gd name="T10" fmla="*/ 534 w 354"/>
                  <a:gd name="T11" fmla="*/ 703 h 709"/>
                  <a:gd name="T12" fmla="*/ 524 w 354"/>
                  <a:gd name="T13" fmla="*/ 680 h 709"/>
                  <a:gd name="T14" fmla="*/ 476 w 354"/>
                  <a:gd name="T15" fmla="*/ 562 h 709"/>
                  <a:gd name="T16" fmla="*/ 444 w 354"/>
                  <a:gd name="T17" fmla="*/ 526 h 709"/>
                  <a:gd name="T18" fmla="*/ 397 w 354"/>
                  <a:gd name="T19" fmla="*/ 424 h 709"/>
                  <a:gd name="T20" fmla="*/ 359 w 354"/>
                  <a:gd name="T21" fmla="*/ 288 h 709"/>
                  <a:gd name="T22" fmla="*/ 333 w 354"/>
                  <a:gd name="T23" fmla="*/ 254 h 709"/>
                  <a:gd name="T24" fmla="*/ 348 w 354"/>
                  <a:gd name="T25" fmla="*/ 220 h 709"/>
                  <a:gd name="T26" fmla="*/ 0 w 354"/>
                  <a:gd name="T27" fmla="*/ 0 h 709"/>
                  <a:gd name="T28" fmla="*/ 0 w 354"/>
                  <a:gd name="T29" fmla="*/ 24 h 709"/>
                  <a:gd name="T30" fmla="*/ 87 w 354"/>
                  <a:gd name="T31" fmla="*/ 57 h 709"/>
                  <a:gd name="T32" fmla="*/ 65 w 354"/>
                  <a:gd name="T33" fmla="*/ 86 h 709"/>
                  <a:gd name="T34" fmla="*/ 65 w 354"/>
                  <a:gd name="T35" fmla="*/ 86 h 709"/>
                  <a:gd name="T36" fmla="*/ 47 w 354"/>
                  <a:gd name="T37" fmla="*/ 74 h 709"/>
                  <a:gd name="T38" fmla="*/ 0 w 354"/>
                  <a:gd name="T39" fmla="*/ 125 h 709"/>
                  <a:gd name="T40" fmla="*/ 36 w 354"/>
                  <a:gd name="T41" fmla="*/ 181 h 709"/>
                  <a:gd name="T42" fmla="*/ 36 w 354"/>
                  <a:gd name="T43" fmla="*/ 181 h 709"/>
                  <a:gd name="T44" fmla="*/ 36 w 354"/>
                  <a:gd name="T45" fmla="*/ 181 h 709"/>
                  <a:gd name="T46" fmla="*/ 36 w 354"/>
                  <a:gd name="T47" fmla="*/ 181 h 709"/>
                  <a:gd name="T48" fmla="*/ 36 w 354"/>
                  <a:gd name="T49" fmla="*/ 183 h 709"/>
                  <a:gd name="T50" fmla="*/ 36 w 354"/>
                  <a:gd name="T51" fmla="*/ 183 h 709"/>
                  <a:gd name="T52" fmla="*/ 36 w 354"/>
                  <a:gd name="T53" fmla="*/ 183 h 709"/>
                  <a:gd name="T54" fmla="*/ 36 w 354"/>
                  <a:gd name="T55" fmla="*/ 183 h 709"/>
                  <a:gd name="T56" fmla="*/ 36 w 354"/>
                  <a:gd name="T57" fmla="*/ 183 h 709"/>
                  <a:gd name="T58" fmla="*/ 36 w 354"/>
                  <a:gd name="T59" fmla="*/ 183 h 709"/>
                  <a:gd name="T60" fmla="*/ 23 w 354"/>
                  <a:gd name="T61" fmla="*/ 201 h 709"/>
                  <a:gd name="T62" fmla="*/ 0 w 354"/>
                  <a:gd name="T63" fmla="*/ 432 h 709"/>
                  <a:gd name="T64" fmla="*/ 26 w 354"/>
                  <a:gd name="T65" fmla="*/ 460 h 709"/>
                  <a:gd name="T66" fmla="*/ 10 w 354"/>
                  <a:gd name="T67" fmla="*/ 460 h 709"/>
                  <a:gd name="T68" fmla="*/ 0 w 354"/>
                  <a:gd name="T69" fmla="*/ 457 h 709"/>
                  <a:gd name="T70" fmla="*/ 6 w 354"/>
                  <a:gd name="T71" fmla="*/ 504 h 709"/>
                  <a:gd name="T72" fmla="*/ 11 w 354"/>
                  <a:gd name="T73" fmla="*/ 508 h 709"/>
                  <a:gd name="T74" fmla="*/ 11 w 354"/>
                  <a:gd name="T75" fmla="*/ 508 h 709"/>
                  <a:gd name="T76" fmla="*/ 11 w 354"/>
                  <a:gd name="T77" fmla="*/ 508 h 709"/>
                  <a:gd name="T78" fmla="*/ 87 w 354"/>
                  <a:gd name="T79" fmla="*/ 529 h 709"/>
                  <a:gd name="T80" fmla="*/ 186 w 354"/>
                  <a:gd name="T81" fmla="*/ 580 h 709"/>
                  <a:gd name="T82" fmla="*/ 259 w 354"/>
                  <a:gd name="T83" fmla="*/ 625 h 709"/>
                  <a:gd name="T84" fmla="*/ 308 w 354"/>
                  <a:gd name="T85" fmla="*/ 687 h 709"/>
                  <a:gd name="T86" fmla="*/ 264 w 354"/>
                  <a:gd name="T87" fmla="*/ 777 h 709"/>
                  <a:gd name="T88" fmla="*/ 241 w 354"/>
                  <a:gd name="T89" fmla="*/ 844 h 709"/>
                  <a:gd name="T90" fmla="*/ 220 w 354"/>
                  <a:gd name="T91" fmla="*/ 868 h 709"/>
                  <a:gd name="T92" fmla="*/ 188 w 354"/>
                  <a:gd name="T93" fmla="*/ 881 h 709"/>
                  <a:gd name="T94" fmla="*/ 102 w 354"/>
                  <a:gd name="T95" fmla="*/ 952 h 709"/>
                  <a:gd name="T96" fmla="*/ 99 w 354"/>
                  <a:gd name="T97" fmla="*/ 955 h 709"/>
                  <a:gd name="T98" fmla="*/ 96 w 354"/>
                  <a:gd name="T99" fmla="*/ 959 h 709"/>
                  <a:gd name="T100" fmla="*/ 96 w 354"/>
                  <a:gd name="T101" fmla="*/ 960 h 709"/>
                  <a:gd name="T102" fmla="*/ 94 w 354"/>
                  <a:gd name="T103" fmla="*/ 962 h 709"/>
                  <a:gd name="T104" fmla="*/ 92 w 354"/>
                  <a:gd name="T105" fmla="*/ 963 h 709"/>
                  <a:gd name="T106" fmla="*/ 45 w 354"/>
                  <a:gd name="T107" fmla="*/ 988 h 709"/>
                  <a:gd name="T108" fmla="*/ 0 w 354"/>
                  <a:gd name="T109" fmla="*/ 1142 h 709"/>
                  <a:gd name="T110" fmla="*/ 573 w 354"/>
                  <a:gd name="T111" fmla="*/ 573 h 70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4" h="709">
                    <a:moveTo>
                      <a:pt x="218" y="98"/>
                    </a:moveTo>
                    <a:cubicBezTo>
                      <a:pt x="219" y="97"/>
                      <a:pt x="219" y="96"/>
                      <a:pt x="219" y="95"/>
                    </a:cubicBezTo>
                    <a:cubicBezTo>
                      <a:pt x="235" y="109"/>
                      <a:pt x="249" y="123"/>
                      <a:pt x="262" y="139"/>
                    </a:cubicBezTo>
                    <a:cubicBezTo>
                      <a:pt x="275" y="155"/>
                      <a:pt x="286" y="172"/>
                      <a:pt x="296" y="189"/>
                    </a:cubicBezTo>
                    <a:cubicBezTo>
                      <a:pt x="314" y="221"/>
                      <a:pt x="327" y="256"/>
                      <a:pt x="333" y="292"/>
                    </a:cubicBezTo>
                    <a:cubicBezTo>
                      <a:pt x="337" y="310"/>
                      <a:pt x="339" y="328"/>
                      <a:pt x="339" y="347"/>
                    </a:cubicBezTo>
                    <a:cubicBezTo>
                      <a:pt x="339" y="349"/>
                      <a:pt x="339" y="352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75"/>
                      <a:pt x="337" y="395"/>
                      <a:pt x="334" y="414"/>
                    </a:cubicBezTo>
                    <a:cubicBezTo>
                      <a:pt x="333" y="421"/>
                      <a:pt x="331" y="427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28" y="430"/>
                      <a:pt x="326" y="426"/>
                      <a:pt x="324" y="420"/>
                    </a:cubicBezTo>
                    <a:cubicBezTo>
                      <a:pt x="322" y="414"/>
                      <a:pt x="320" y="406"/>
                      <a:pt x="318" y="397"/>
                    </a:cubicBezTo>
                    <a:cubicBezTo>
                      <a:pt x="310" y="370"/>
                      <a:pt x="309" y="373"/>
                      <a:pt x="294" y="347"/>
                    </a:cubicBezTo>
                    <a:cubicBezTo>
                      <a:pt x="289" y="337"/>
                      <a:pt x="283" y="332"/>
                      <a:pt x="279" y="328"/>
                    </a:cubicBezTo>
                    <a:cubicBezTo>
                      <a:pt x="277" y="327"/>
                      <a:pt x="276" y="326"/>
                      <a:pt x="274" y="325"/>
                    </a:cubicBezTo>
                    <a:cubicBezTo>
                      <a:pt x="269" y="321"/>
                      <a:pt x="265" y="318"/>
                      <a:pt x="262" y="308"/>
                    </a:cubicBezTo>
                    <a:cubicBezTo>
                      <a:pt x="255" y="289"/>
                      <a:pt x="245" y="286"/>
                      <a:pt x="245" y="262"/>
                    </a:cubicBezTo>
                    <a:cubicBezTo>
                      <a:pt x="245" y="238"/>
                      <a:pt x="242" y="235"/>
                      <a:pt x="243" y="214"/>
                    </a:cubicBezTo>
                    <a:cubicBezTo>
                      <a:pt x="244" y="196"/>
                      <a:pt x="237" y="193"/>
                      <a:pt x="222" y="178"/>
                    </a:cubicBezTo>
                    <a:cubicBezTo>
                      <a:pt x="220" y="176"/>
                      <a:pt x="217" y="173"/>
                      <a:pt x="214" y="170"/>
                    </a:cubicBezTo>
                    <a:cubicBezTo>
                      <a:pt x="210" y="164"/>
                      <a:pt x="207" y="160"/>
                      <a:pt x="206" y="157"/>
                    </a:cubicBezTo>
                    <a:cubicBezTo>
                      <a:pt x="205" y="154"/>
                      <a:pt x="205" y="151"/>
                      <a:pt x="206" y="149"/>
                    </a:cubicBezTo>
                    <a:cubicBezTo>
                      <a:pt x="208" y="145"/>
                      <a:pt x="214" y="143"/>
                      <a:pt x="215" y="136"/>
                    </a:cubicBezTo>
                    <a:cubicBezTo>
                      <a:pt x="217" y="125"/>
                      <a:pt x="216" y="114"/>
                      <a:pt x="218" y="98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9" y="15"/>
                      <a:pt x="39" y="17"/>
                      <a:pt x="57" y="20"/>
                    </a:cubicBezTo>
                    <a:cubicBezTo>
                      <a:pt x="58" y="26"/>
                      <a:pt x="57" y="32"/>
                      <a:pt x="54" y="35"/>
                    </a:cubicBezTo>
                    <a:cubicBezTo>
                      <a:pt x="54" y="36"/>
                      <a:pt x="53" y="36"/>
                      <a:pt x="53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8" y="53"/>
                      <a:pt x="35" y="52"/>
                      <a:pt x="31" y="48"/>
                    </a:cubicBezTo>
                    <a:cubicBezTo>
                      <a:pt x="31" y="47"/>
                      <a:pt x="30" y="46"/>
                      <a:pt x="29" y="46"/>
                    </a:cubicBezTo>
                    <a:cubicBezTo>
                      <a:pt x="19" y="36"/>
                      <a:pt x="8" y="28"/>
                      <a:pt x="0" y="2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" y="78"/>
                      <a:pt x="2" y="79"/>
                      <a:pt x="3" y="80"/>
                    </a:cubicBezTo>
                    <a:cubicBezTo>
                      <a:pt x="13" y="90"/>
                      <a:pt x="26" y="101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0" y="117"/>
                      <a:pt x="17" y="121"/>
                      <a:pt x="14" y="124"/>
                    </a:cubicBezTo>
                    <a:cubicBezTo>
                      <a:pt x="10" y="128"/>
                      <a:pt x="5" y="131"/>
                      <a:pt x="0" y="134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7" y="269"/>
                      <a:pt x="17" y="276"/>
                      <a:pt x="19" y="280"/>
                    </a:cubicBezTo>
                    <a:cubicBezTo>
                      <a:pt x="20" y="283"/>
                      <a:pt x="19" y="284"/>
                      <a:pt x="16" y="284"/>
                    </a:cubicBezTo>
                    <a:cubicBezTo>
                      <a:pt x="15" y="285"/>
                      <a:pt x="15" y="285"/>
                      <a:pt x="14" y="285"/>
                    </a:cubicBezTo>
                    <a:cubicBezTo>
                      <a:pt x="11" y="285"/>
                      <a:pt x="9" y="284"/>
                      <a:pt x="6" y="284"/>
                    </a:cubicBezTo>
                    <a:cubicBezTo>
                      <a:pt x="6" y="284"/>
                      <a:pt x="5" y="284"/>
                      <a:pt x="5" y="284"/>
                    </a:cubicBezTo>
                    <a:cubicBezTo>
                      <a:pt x="3" y="284"/>
                      <a:pt x="1" y="283"/>
                      <a:pt x="0" y="28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9"/>
                      <a:pt x="4" y="309"/>
                      <a:pt x="4" y="311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2"/>
                      <a:pt x="6" y="313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6" y="321"/>
                      <a:pt x="39" y="327"/>
                      <a:pt x="54" y="327"/>
                    </a:cubicBezTo>
                    <a:cubicBezTo>
                      <a:pt x="61" y="327"/>
                      <a:pt x="68" y="328"/>
                      <a:pt x="75" y="330"/>
                    </a:cubicBezTo>
                    <a:cubicBezTo>
                      <a:pt x="86" y="333"/>
                      <a:pt x="99" y="340"/>
                      <a:pt x="115" y="358"/>
                    </a:cubicBezTo>
                    <a:cubicBezTo>
                      <a:pt x="115" y="358"/>
                      <a:pt x="115" y="358"/>
                      <a:pt x="115" y="358"/>
                    </a:cubicBezTo>
                    <a:cubicBezTo>
                      <a:pt x="137" y="381"/>
                      <a:pt x="145" y="380"/>
                      <a:pt x="160" y="386"/>
                    </a:cubicBezTo>
                    <a:cubicBezTo>
                      <a:pt x="163" y="388"/>
                      <a:pt x="167" y="389"/>
                      <a:pt x="171" y="392"/>
                    </a:cubicBezTo>
                    <a:cubicBezTo>
                      <a:pt x="194" y="405"/>
                      <a:pt x="190" y="418"/>
                      <a:pt x="190" y="424"/>
                    </a:cubicBezTo>
                    <a:cubicBezTo>
                      <a:pt x="190" y="429"/>
                      <a:pt x="181" y="446"/>
                      <a:pt x="173" y="461"/>
                    </a:cubicBezTo>
                    <a:cubicBezTo>
                      <a:pt x="169" y="468"/>
                      <a:pt x="166" y="475"/>
                      <a:pt x="163" y="480"/>
                    </a:cubicBezTo>
                    <a:cubicBezTo>
                      <a:pt x="163" y="480"/>
                      <a:pt x="163" y="480"/>
                      <a:pt x="163" y="480"/>
                    </a:cubicBezTo>
                    <a:cubicBezTo>
                      <a:pt x="157" y="492"/>
                      <a:pt x="155" y="509"/>
                      <a:pt x="149" y="521"/>
                    </a:cubicBezTo>
                    <a:cubicBezTo>
                      <a:pt x="147" y="525"/>
                      <a:pt x="145" y="529"/>
                      <a:pt x="142" y="531"/>
                    </a:cubicBezTo>
                    <a:cubicBezTo>
                      <a:pt x="139" y="533"/>
                      <a:pt x="137" y="535"/>
                      <a:pt x="136" y="536"/>
                    </a:cubicBezTo>
                    <a:cubicBezTo>
                      <a:pt x="131" y="540"/>
                      <a:pt x="129" y="541"/>
                      <a:pt x="117" y="544"/>
                    </a:cubicBezTo>
                    <a:cubicBezTo>
                      <a:pt x="117" y="544"/>
                      <a:pt x="117" y="544"/>
                      <a:pt x="116" y="544"/>
                    </a:cubicBezTo>
                    <a:cubicBezTo>
                      <a:pt x="116" y="544"/>
                      <a:pt x="116" y="545"/>
                      <a:pt x="116" y="545"/>
                    </a:cubicBezTo>
                    <a:cubicBezTo>
                      <a:pt x="99" y="550"/>
                      <a:pt x="85" y="565"/>
                      <a:pt x="63" y="588"/>
                    </a:cubicBezTo>
                    <a:cubicBezTo>
                      <a:pt x="63" y="588"/>
                      <a:pt x="63" y="588"/>
                      <a:pt x="63" y="588"/>
                    </a:cubicBezTo>
                    <a:cubicBezTo>
                      <a:pt x="62" y="589"/>
                      <a:pt x="62" y="590"/>
                      <a:pt x="61" y="590"/>
                    </a:cubicBezTo>
                    <a:cubicBezTo>
                      <a:pt x="61" y="591"/>
                      <a:pt x="60" y="592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8" y="593"/>
                      <a:pt x="58" y="594"/>
                      <a:pt x="58" y="594"/>
                    </a:cubicBezTo>
                    <a:cubicBezTo>
                      <a:pt x="58" y="594"/>
                      <a:pt x="57" y="594"/>
                      <a:pt x="57" y="594"/>
                    </a:cubicBezTo>
                    <a:cubicBezTo>
                      <a:pt x="57" y="594"/>
                      <a:pt x="57" y="594"/>
                      <a:pt x="57" y="595"/>
                    </a:cubicBezTo>
                    <a:cubicBezTo>
                      <a:pt x="57" y="595"/>
                      <a:pt x="57" y="595"/>
                      <a:pt x="56" y="595"/>
                    </a:cubicBezTo>
                    <a:cubicBezTo>
                      <a:pt x="41" y="611"/>
                      <a:pt x="38" y="607"/>
                      <a:pt x="28" y="610"/>
                    </a:cubicBezTo>
                    <a:cubicBezTo>
                      <a:pt x="19" y="612"/>
                      <a:pt x="11" y="632"/>
                      <a:pt x="0" y="646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195" y="709"/>
                      <a:pt x="354" y="550"/>
                      <a:pt x="354" y="354"/>
                    </a:cubicBezTo>
                    <a:cubicBezTo>
                      <a:pt x="354" y="159"/>
                      <a:pt x="195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4" name="Freeform 25"/>
              <p:cNvSpPr>
                <a:spLocks noEditPoints="1"/>
              </p:cNvSpPr>
              <p:nvPr/>
            </p:nvSpPr>
            <p:spPr bwMode="auto">
              <a:xfrm>
                <a:off x="4373" y="2433"/>
                <a:ext cx="549" cy="1022"/>
              </a:xfrm>
              <a:custGeom>
                <a:avLst/>
                <a:gdLst>
                  <a:gd name="T0" fmla="*/ 45 w 339"/>
                  <a:gd name="T1" fmla="*/ 964 h 631"/>
                  <a:gd name="T2" fmla="*/ 0 w 339"/>
                  <a:gd name="T3" fmla="*/ 1022 h 631"/>
                  <a:gd name="T4" fmla="*/ 91 w 339"/>
                  <a:gd name="T5" fmla="*/ 939 h 631"/>
                  <a:gd name="T6" fmla="*/ 92 w 339"/>
                  <a:gd name="T7" fmla="*/ 939 h 631"/>
                  <a:gd name="T8" fmla="*/ 96 w 339"/>
                  <a:gd name="T9" fmla="*/ 936 h 631"/>
                  <a:gd name="T10" fmla="*/ 96 w 339"/>
                  <a:gd name="T11" fmla="*/ 936 h 631"/>
                  <a:gd name="T12" fmla="*/ 96 w 339"/>
                  <a:gd name="T13" fmla="*/ 936 h 631"/>
                  <a:gd name="T14" fmla="*/ 96 w 339"/>
                  <a:gd name="T15" fmla="*/ 935 h 631"/>
                  <a:gd name="T16" fmla="*/ 96 w 339"/>
                  <a:gd name="T17" fmla="*/ 935 h 631"/>
                  <a:gd name="T18" fmla="*/ 102 w 339"/>
                  <a:gd name="T19" fmla="*/ 928 h 631"/>
                  <a:gd name="T20" fmla="*/ 102 w 339"/>
                  <a:gd name="T21" fmla="*/ 928 h 631"/>
                  <a:gd name="T22" fmla="*/ 189 w 339"/>
                  <a:gd name="T23" fmla="*/ 857 h 631"/>
                  <a:gd name="T24" fmla="*/ 188 w 339"/>
                  <a:gd name="T25" fmla="*/ 858 h 631"/>
                  <a:gd name="T26" fmla="*/ 189 w 339"/>
                  <a:gd name="T27" fmla="*/ 857 h 631"/>
                  <a:gd name="T28" fmla="*/ 230 w 339"/>
                  <a:gd name="T29" fmla="*/ 836 h 631"/>
                  <a:gd name="T30" fmla="*/ 230 w 339"/>
                  <a:gd name="T31" fmla="*/ 836 h 631"/>
                  <a:gd name="T32" fmla="*/ 280 w 339"/>
                  <a:gd name="T33" fmla="*/ 722 h 631"/>
                  <a:gd name="T34" fmla="*/ 264 w 339"/>
                  <a:gd name="T35" fmla="*/ 753 h 631"/>
                  <a:gd name="T36" fmla="*/ 280 w 339"/>
                  <a:gd name="T37" fmla="*/ 722 h 631"/>
                  <a:gd name="T38" fmla="*/ 525 w 339"/>
                  <a:gd name="T39" fmla="*/ 656 h 631"/>
                  <a:gd name="T40" fmla="*/ 534 w 339"/>
                  <a:gd name="T41" fmla="*/ 679 h 631"/>
                  <a:gd name="T42" fmla="*/ 549 w 339"/>
                  <a:gd name="T43" fmla="*/ 549 h 631"/>
                  <a:gd name="T44" fmla="*/ 549 w 339"/>
                  <a:gd name="T45" fmla="*/ 549 h 631"/>
                  <a:gd name="T46" fmla="*/ 334 w 339"/>
                  <a:gd name="T47" fmla="*/ 230 h 631"/>
                  <a:gd name="T48" fmla="*/ 360 w 339"/>
                  <a:gd name="T49" fmla="*/ 264 h 631"/>
                  <a:gd name="T50" fmla="*/ 360 w 339"/>
                  <a:gd name="T51" fmla="*/ 264 h 631"/>
                  <a:gd name="T52" fmla="*/ 334 w 339"/>
                  <a:gd name="T53" fmla="*/ 230 h 631"/>
                  <a:gd name="T54" fmla="*/ 479 w 339"/>
                  <a:gd name="T55" fmla="*/ 282 h 631"/>
                  <a:gd name="T56" fmla="*/ 424 w 339"/>
                  <a:gd name="T57" fmla="*/ 201 h 631"/>
                  <a:gd name="T58" fmla="*/ 348 w 339"/>
                  <a:gd name="T59" fmla="*/ 196 h 631"/>
                  <a:gd name="T60" fmla="*/ 348 w 339"/>
                  <a:gd name="T61" fmla="*/ 196 h 631"/>
                  <a:gd name="T62" fmla="*/ 47 w 339"/>
                  <a:gd name="T63" fmla="*/ 50 h 631"/>
                  <a:gd name="T64" fmla="*/ 65 w 339"/>
                  <a:gd name="T65" fmla="*/ 62 h 631"/>
                  <a:gd name="T66" fmla="*/ 50 w 339"/>
                  <a:gd name="T67" fmla="*/ 53 h 631"/>
                  <a:gd name="T68" fmla="*/ 0 w 339"/>
                  <a:gd name="T69" fmla="*/ 0 h 631"/>
                  <a:gd name="T70" fmla="*/ 92 w 339"/>
                  <a:gd name="T71" fmla="*/ 8 h 631"/>
                  <a:gd name="T72" fmla="*/ 86 w 339"/>
                  <a:gd name="T73" fmla="*/ 36 h 631"/>
                  <a:gd name="T74" fmla="*/ 92 w 339"/>
                  <a:gd name="T75" fmla="*/ 8 h 6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9" h="631">
                    <a:moveTo>
                      <a:pt x="56" y="580"/>
                    </a:moveTo>
                    <a:cubicBezTo>
                      <a:pt x="41" y="596"/>
                      <a:pt x="38" y="592"/>
                      <a:pt x="28" y="595"/>
                    </a:cubicBezTo>
                    <a:cubicBezTo>
                      <a:pt x="19" y="597"/>
                      <a:pt x="11" y="617"/>
                      <a:pt x="0" y="630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moveTo>
                      <a:pt x="57" y="579"/>
                    </a:moveTo>
                    <a:cubicBezTo>
                      <a:pt x="57" y="579"/>
                      <a:pt x="57" y="579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moveTo>
                      <a:pt x="59" y="578"/>
                    </a:moveTo>
                    <a:cubicBezTo>
                      <a:pt x="58" y="578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moveTo>
                      <a:pt x="59" y="578"/>
                    </a:move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moveTo>
                      <a:pt x="59" y="577"/>
                    </a:moveTo>
                    <a:cubicBezTo>
                      <a:pt x="59" y="577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moveTo>
                      <a:pt x="63" y="573"/>
                    </a:moveTo>
                    <a:cubicBezTo>
                      <a:pt x="63" y="573"/>
                      <a:pt x="63" y="573"/>
                      <a:pt x="63" y="573"/>
                    </a:cubicBezTo>
                    <a:cubicBezTo>
                      <a:pt x="62" y="574"/>
                      <a:pt x="62" y="575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moveTo>
                      <a:pt x="117" y="529"/>
                    </a:moveTo>
                    <a:cubicBezTo>
                      <a:pt x="117" y="529"/>
                      <a:pt x="117" y="529"/>
                      <a:pt x="116" y="529"/>
                    </a:cubicBezTo>
                    <a:cubicBezTo>
                      <a:pt x="116" y="529"/>
                      <a:pt x="116" y="530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moveTo>
                      <a:pt x="149" y="506"/>
                    </a:moveTo>
                    <a:cubicBezTo>
                      <a:pt x="147" y="510"/>
                      <a:pt x="145" y="514"/>
                      <a:pt x="142" y="516"/>
                    </a:cubicBezTo>
                    <a:cubicBezTo>
                      <a:pt x="139" y="518"/>
                      <a:pt x="137" y="520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moveTo>
                      <a:pt x="173" y="446"/>
                    </a:moveTo>
                    <a:cubicBezTo>
                      <a:pt x="169" y="453"/>
                      <a:pt x="166" y="460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73" y="446"/>
                      <a:pt x="173" y="446"/>
                      <a:pt x="173" y="446"/>
                    </a:cubicBezTo>
                    <a:moveTo>
                      <a:pt x="324" y="405"/>
                    </a:moveTo>
                    <a:cubicBezTo>
                      <a:pt x="326" y="411"/>
                      <a:pt x="328" y="415"/>
                      <a:pt x="330" y="419"/>
                    </a:cubicBezTo>
                    <a:cubicBezTo>
                      <a:pt x="330" y="419"/>
                      <a:pt x="330" y="419"/>
                      <a:pt x="330" y="419"/>
                    </a:cubicBezTo>
                    <a:cubicBezTo>
                      <a:pt x="328" y="415"/>
                      <a:pt x="326" y="411"/>
                      <a:pt x="324" y="405"/>
                    </a:cubicBezTo>
                    <a:moveTo>
                      <a:pt x="339" y="339"/>
                    </a:moveTo>
                    <a:cubicBezTo>
                      <a:pt x="339" y="360"/>
                      <a:pt x="337" y="380"/>
                      <a:pt x="334" y="399"/>
                    </a:cubicBezTo>
                    <a:cubicBezTo>
                      <a:pt x="337" y="380"/>
                      <a:pt x="339" y="360"/>
                      <a:pt x="339" y="339"/>
                    </a:cubicBezTo>
                    <a:cubicBezTo>
                      <a:pt x="339" y="339"/>
                      <a:pt x="339" y="339"/>
                      <a:pt x="339" y="339"/>
                    </a:cubicBezTo>
                    <a:moveTo>
                      <a:pt x="206" y="142"/>
                    </a:moveTo>
                    <a:cubicBezTo>
                      <a:pt x="207" y="145"/>
                      <a:pt x="210" y="149"/>
                      <a:pt x="214" y="155"/>
                    </a:cubicBezTo>
                    <a:cubicBezTo>
                      <a:pt x="217" y="158"/>
                      <a:pt x="220" y="161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0" y="161"/>
                      <a:pt x="217" y="158"/>
                      <a:pt x="214" y="155"/>
                    </a:cubicBezTo>
                    <a:cubicBezTo>
                      <a:pt x="210" y="149"/>
                      <a:pt x="207" y="145"/>
                      <a:pt x="206" y="142"/>
                    </a:cubicBezTo>
                    <a:moveTo>
                      <a:pt x="262" y="124"/>
                    </a:moveTo>
                    <a:cubicBezTo>
                      <a:pt x="275" y="140"/>
                      <a:pt x="286" y="157"/>
                      <a:pt x="296" y="174"/>
                    </a:cubicBezTo>
                    <a:cubicBezTo>
                      <a:pt x="296" y="174"/>
                      <a:pt x="296" y="174"/>
                      <a:pt x="296" y="174"/>
                    </a:cubicBezTo>
                    <a:cubicBezTo>
                      <a:pt x="286" y="157"/>
                      <a:pt x="275" y="140"/>
                      <a:pt x="262" y="124"/>
                    </a:cubicBezTo>
                    <a:moveTo>
                      <a:pt x="218" y="83"/>
                    </a:moveTo>
                    <a:cubicBezTo>
                      <a:pt x="216" y="99"/>
                      <a:pt x="217" y="110"/>
                      <a:pt x="215" y="121"/>
                    </a:cubicBezTo>
                    <a:cubicBezTo>
                      <a:pt x="214" y="128"/>
                      <a:pt x="208" y="130"/>
                      <a:pt x="206" y="134"/>
                    </a:cubicBezTo>
                    <a:cubicBezTo>
                      <a:pt x="208" y="130"/>
                      <a:pt x="214" y="128"/>
                      <a:pt x="215" y="121"/>
                    </a:cubicBezTo>
                    <a:cubicBezTo>
                      <a:pt x="217" y="110"/>
                      <a:pt x="216" y="99"/>
                      <a:pt x="218" y="83"/>
                    </a:cubicBezTo>
                    <a:moveTo>
                      <a:pt x="29" y="31"/>
                    </a:move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8" y="38"/>
                      <a:pt x="35" y="37"/>
                      <a:pt x="31" y="33"/>
                    </a:cubicBezTo>
                    <a:cubicBezTo>
                      <a:pt x="31" y="32"/>
                      <a:pt x="30" y="31"/>
                      <a:pt x="29" y="3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39" y="2"/>
                      <a:pt x="57" y="5"/>
                    </a:cubicBezTo>
                    <a:cubicBezTo>
                      <a:pt x="58" y="11"/>
                      <a:pt x="57" y="17"/>
                      <a:pt x="54" y="20"/>
                    </a:cubicBezTo>
                    <a:cubicBezTo>
                      <a:pt x="54" y="21"/>
                      <a:pt x="53" y="21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5" name="Freeform 26"/>
              <p:cNvSpPr>
                <a:spLocks noEditPoints="1"/>
              </p:cNvSpPr>
              <p:nvPr/>
            </p:nvSpPr>
            <p:spPr bwMode="auto">
              <a:xfrm>
                <a:off x="4373" y="2590"/>
                <a:ext cx="539" cy="566"/>
              </a:xfrm>
              <a:custGeom>
                <a:avLst/>
                <a:gdLst>
                  <a:gd name="T0" fmla="*/ 277 w 333"/>
                  <a:gd name="T1" fmla="*/ 454 h 349"/>
                  <a:gd name="T2" fmla="*/ 280 w 333"/>
                  <a:gd name="T3" fmla="*/ 566 h 349"/>
                  <a:gd name="T4" fmla="*/ 280 w 333"/>
                  <a:gd name="T5" fmla="*/ 566 h 349"/>
                  <a:gd name="T6" fmla="*/ 277 w 333"/>
                  <a:gd name="T7" fmla="*/ 454 h 349"/>
                  <a:gd name="T8" fmla="*/ 121 w 333"/>
                  <a:gd name="T9" fmla="*/ 354 h 349"/>
                  <a:gd name="T10" fmla="*/ 121 w 333"/>
                  <a:gd name="T11" fmla="*/ 354 h 349"/>
                  <a:gd name="T12" fmla="*/ 11 w 333"/>
                  <a:gd name="T13" fmla="*/ 328 h 349"/>
                  <a:gd name="T14" fmla="*/ 11 w 333"/>
                  <a:gd name="T15" fmla="*/ 328 h 349"/>
                  <a:gd name="T16" fmla="*/ 11 w 333"/>
                  <a:gd name="T17" fmla="*/ 328 h 349"/>
                  <a:gd name="T18" fmla="*/ 11 w 333"/>
                  <a:gd name="T19" fmla="*/ 328 h 349"/>
                  <a:gd name="T20" fmla="*/ 0 w 333"/>
                  <a:gd name="T21" fmla="*/ 318 h 349"/>
                  <a:gd name="T22" fmla="*/ 6 w 333"/>
                  <a:gd name="T23" fmla="*/ 323 h 349"/>
                  <a:gd name="T24" fmla="*/ 0 w 333"/>
                  <a:gd name="T25" fmla="*/ 276 h 349"/>
                  <a:gd name="T26" fmla="*/ 8 w 333"/>
                  <a:gd name="T27" fmla="*/ 279 h 349"/>
                  <a:gd name="T28" fmla="*/ 0 w 333"/>
                  <a:gd name="T29" fmla="*/ 251 h 349"/>
                  <a:gd name="T30" fmla="*/ 31 w 333"/>
                  <a:gd name="T31" fmla="*/ 272 h 349"/>
                  <a:gd name="T32" fmla="*/ 31 w 333"/>
                  <a:gd name="T33" fmla="*/ 272 h 349"/>
                  <a:gd name="T34" fmla="*/ 479 w 333"/>
                  <a:gd name="T35" fmla="*/ 125 h 349"/>
                  <a:gd name="T36" fmla="*/ 539 w 333"/>
                  <a:gd name="T37" fmla="*/ 292 h 349"/>
                  <a:gd name="T38" fmla="*/ 479 w 333"/>
                  <a:gd name="T39" fmla="*/ 125 h 349"/>
                  <a:gd name="T40" fmla="*/ 359 w 333"/>
                  <a:gd name="T41" fmla="*/ 107 h 349"/>
                  <a:gd name="T42" fmla="*/ 393 w 333"/>
                  <a:gd name="T43" fmla="*/ 165 h 349"/>
                  <a:gd name="T44" fmla="*/ 424 w 333"/>
                  <a:gd name="T45" fmla="*/ 318 h 349"/>
                  <a:gd name="T46" fmla="*/ 424 w 333"/>
                  <a:gd name="T47" fmla="*/ 318 h 349"/>
                  <a:gd name="T48" fmla="*/ 393 w 333"/>
                  <a:gd name="T49" fmla="*/ 165 h 349"/>
                  <a:gd name="T50" fmla="*/ 36 w 333"/>
                  <a:gd name="T51" fmla="*/ 2 h 349"/>
                  <a:gd name="T52" fmla="*/ 36 w 333"/>
                  <a:gd name="T53" fmla="*/ 2 h 349"/>
                  <a:gd name="T54" fmla="*/ 36 w 333"/>
                  <a:gd name="T55" fmla="*/ 2 h 349"/>
                  <a:gd name="T56" fmla="*/ 36 w 333"/>
                  <a:gd name="T57" fmla="*/ 2 h 349"/>
                  <a:gd name="T58" fmla="*/ 36 w 333"/>
                  <a:gd name="T59" fmla="*/ 2 h 349"/>
                  <a:gd name="T60" fmla="*/ 36 w 333"/>
                  <a:gd name="T61" fmla="*/ 2 h 349"/>
                  <a:gd name="T62" fmla="*/ 36 w 333"/>
                  <a:gd name="T63" fmla="*/ 2 h 349"/>
                  <a:gd name="T64" fmla="*/ 36 w 333"/>
                  <a:gd name="T65" fmla="*/ 2 h 349"/>
                  <a:gd name="T66" fmla="*/ 36 w 333"/>
                  <a:gd name="T67" fmla="*/ 2 h 349"/>
                  <a:gd name="T68" fmla="*/ 36 w 333"/>
                  <a:gd name="T69" fmla="*/ 2 h 349"/>
                  <a:gd name="T70" fmla="*/ 36 w 333"/>
                  <a:gd name="T71" fmla="*/ 0 h 349"/>
                  <a:gd name="T72" fmla="*/ 36 w 333"/>
                  <a:gd name="T73" fmla="*/ 0 h 349"/>
                  <a:gd name="T74" fmla="*/ 36 w 333"/>
                  <a:gd name="T75" fmla="*/ 0 h 349"/>
                  <a:gd name="T76" fmla="*/ 36 w 333"/>
                  <a:gd name="T77" fmla="*/ 0 h 349"/>
                  <a:gd name="T78" fmla="*/ 36 w 333"/>
                  <a:gd name="T79" fmla="*/ 0 h 349"/>
                  <a:gd name="T80" fmla="*/ 36 w 333"/>
                  <a:gd name="T81" fmla="*/ 0 h 3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33" h="349">
                    <a:moveTo>
                      <a:pt x="160" y="274"/>
                    </a:moveTo>
                    <a:cubicBezTo>
                      <a:pt x="163" y="276"/>
                      <a:pt x="167" y="277"/>
                      <a:pt x="171" y="280"/>
                    </a:cubicBezTo>
                    <a:cubicBezTo>
                      <a:pt x="194" y="293"/>
                      <a:pt x="190" y="306"/>
                      <a:pt x="190" y="312"/>
                    </a:cubicBezTo>
                    <a:cubicBezTo>
                      <a:pt x="190" y="317"/>
                      <a:pt x="181" y="334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81" y="334"/>
                      <a:pt x="190" y="317"/>
                      <a:pt x="190" y="312"/>
                    </a:cubicBezTo>
                    <a:cubicBezTo>
                      <a:pt x="190" y="306"/>
                      <a:pt x="194" y="293"/>
                      <a:pt x="171" y="280"/>
                    </a:cubicBezTo>
                    <a:cubicBezTo>
                      <a:pt x="167" y="277"/>
                      <a:pt x="163" y="276"/>
                      <a:pt x="160" y="274"/>
                    </a:cubicBezTo>
                    <a:moveTo>
                      <a:pt x="75" y="218"/>
                    </a:moveTo>
                    <a:cubicBezTo>
                      <a:pt x="86" y="221"/>
                      <a:pt x="99" y="228"/>
                      <a:pt x="115" y="246"/>
                    </a:cubicBezTo>
                    <a:cubicBezTo>
                      <a:pt x="99" y="228"/>
                      <a:pt x="86" y="221"/>
                      <a:pt x="75" y="218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0" y="196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4" y="199"/>
                    </a:cubicBezTo>
                    <a:cubicBezTo>
                      <a:pt x="4" y="197"/>
                      <a:pt x="2" y="197"/>
                      <a:pt x="0" y="196"/>
                    </a:cubicBezTo>
                    <a:moveTo>
                      <a:pt x="0" y="17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1"/>
                      <a:pt x="3" y="172"/>
                      <a:pt x="5" y="172"/>
                    </a:cubicBezTo>
                    <a:cubicBezTo>
                      <a:pt x="3" y="172"/>
                      <a:pt x="1" y="171"/>
                      <a:pt x="0" y="170"/>
                    </a:cubicBezTo>
                    <a:moveTo>
                      <a:pt x="0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7" y="157"/>
                      <a:pt x="17" y="164"/>
                      <a:pt x="19" y="168"/>
                    </a:cubicBezTo>
                    <a:cubicBezTo>
                      <a:pt x="20" y="171"/>
                      <a:pt x="19" y="172"/>
                      <a:pt x="16" y="172"/>
                    </a:cubicBezTo>
                    <a:cubicBezTo>
                      <a:pt x="19" y="172"/>
                      <a:pt x="20" y="171"/>
                      <a:pt x="19" y="168"/>
                    </a:cubicBezTo>
                    <a:cubicBezTo>
                      <a:pt x="17" y="164"/>
                      <a:pt x="7" y="157"/>
                      <a:pt x="0" y="155"/>
                    </a:cubicBezTo>
                    <a:moveTo>
                      <a:pt x="296" y="77"/>
                    </a:moveTo>
                    <a:cubicBezTo>
                      <a:pt x="296" y="77"/>
                      <a:pt x="296" y="77"/>
                      <a:pt x="296" y="77"/>
                    </a:cubicBezTo>
                    <a:cubicBezTo>
                      <a:pt x="314" y="109"/>
                      <a:pt x="327" y="144"/>
                      <a:pt x="333" y="180"/>
                    </a:cubicBezTo>
                    <a:cubicBezTo>
                      <a:pt x="333" y="180"/>
                      <a:pt x="333" y="180"/>
                      <a:pt x="333" y="180"/>
                    </a:cubicBezTo>
                    <a:cubicBezTo>
                      <a:pt x="327" y="144"/>
                      <a:pt x="314" y="109"/>
                      <a:pt x="296" y="77"/>
                    </a:cubicBezTo>
                    <a:cubicBezTo>
                      <a:pt x="296" y="77"/>
                      <a:pt x="296" y="77"/>
                      <a:pt x="296" y="77"/>
                    </a:cubicBezTo>
                    <a:moveTo>
                      <a:pt x="222" y="66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37" y="81"/>
                      <a:pt x="244" y="84"/>
                      <a:pt x="243" y="102"/>
                    </a:cubicBezTo>
                    <a:cubicBezTo>
                      <a:pt x="242" y="123"/>
                      <a:pt x="245" y="126"/>
                      <a:pt x="245" y="150"/>
                    </a:cubicBezTo>
                    <a:cubicBezTo>
                      <a:pt x="245" y="174"/>
                      <a:pt x="255" y="177"/>
                      <a:pt x="262" y="196"/>
                    </a:cubicBezTo>
                    <a:cubicBezTo>
                      <a:pt x="265" y="206"/>
                      <a:pt x="269" y="209"/>
                      <a:pt x="274" y="213"/>
                    </a:cubicBezTo>
                    <a:cubicBezTo>
                      <a:pt x="269" y="209"/>
                      <a:pt x="265" y="206"/>
                      <a:pt x="262" y="196"/>
                    </a:cubicBezTo>
                    <a:cubicBezTo>
                      <a:pt x="255" y="177"/>
                      <a:pt x="245" y="174"/>
                      <a:pt x="245" y="150"/>
                    </a:cubicBezTo>
                    <a:cubicBezTo>
                      <a:pt x="245" y="126"/>
                      <a:pt x="242" y="123"/>
                      <a:pt x="243" y="102"/>
                    </a:cubicBezTo>
                    <a:cubicBezTo>
                      <a:pt x="244" y="84"/>
                      <a:pt x="237" y="81"/>
                      <a:pt x="222" y="66"/>
                    </a:cubicBezTo>
                    <a:moveTo>
                      <a:pt x="22" y="1"/>
                    </a:moveTo>
                    <a:cubicBezTo>
                      <a:pt x="20" y="5"/>
                      <a:pt x="17" y="9"/>
                      <a:pt x="14" y="12"/>
                    </a:cubicBezTo>
                    <a:cubicBezTo>
                      <a:pt x="17" y="9"/>
                      <a:pt x="20" y="5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6" name="Freeform 27"/>
              <p:cNvSpPr>
                <a:spLocks/>
              </p:cNvSpPr>
              <p:nvPr/>
            </p:nvSpPr>
            <p:spPr bwMode="auto">
              <a:xfrm>
                <a:off x="4912" y="2882"/>
                <a:ext cx="10" cy="89"/>
              </a:xfrm>
              <a:custGeom>
                <a:avLst/>
                <a:gdLst>
                  <a:gd name="T0" fmla="*/ 0 w 6"/>
                  <a:gd name="T1" fmla="*/ 0 h 55"/>
                  <a:gd name="T2" fmla="*/ 0 w 6"/>
                  <a:gd name="T3" fmla="*/ 0 h 55"/>
                  <a:gd name="T4" fmla="*/ 0 w 6"/>
                  <a:gd name="T5" fmla="*/ 0 h 55"/>
                  <a:gd name="T6" fmla="*/ 10 w 6"/>
                  <a:gd name="T7" fmla="*/ 89 h 55"/>
                  <a:gd name="T8" fmla="*/ 0 w 6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8"/>
                      <a:pt x="6" y="36"/>
                      <a:pt x="6" y="55"/>
                    </a:cubicBezTo>
                    <a:cubicBezTo>
                      <a:pt x="6" y="36"/>
                      <a:pt x="4" y="18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7" name="Freeform 28"/>
              <p:cNvSpPr>
                <a:spLocks/>
              </p:cNvSpPr>
              <p:nvPr/>
            </p:nvSpPr>
            <p:spPr bwMode="auto">
              <a:xfrm>
                <a:off x="4978" y="2558"/>
                <a:ext cx="122" cy="107"/>
              </a:xfrm>
              <a:custGeom>
                <a:avLst/>
                <a:gdLst>
                  <a:gd name="T0" fmla="*/ 26 w 75"/>
                  <a:gd name="T1" fmla="*/ 104 h 66"/>
                  <a:gd name="T2" fmla="*/ 0 w 75"/>
                  <a:gd name="T3" fmla="*/ 49 h 66"/>
                  <a:gd name="T4" fmla="*/ 3 w 75"/>
                  <a:gd name="T5" fmla="*/ 42 h 66"/>
                  <a:gd name="T6" fmla="*/ 89 w 75"/>
                  <a:gd name="T7" fmla="*/ 2 h 66"/>
                  <a:gd name="T8" fmla="*/ 94 w 75"/>
                  <a:gd name="T9" fmla="*/ 3 h 66"/>
                  <a:gd name="T10" fmla="*/ 120 w 75"/>
                  <a:gd name="T11" fmla="*/ 58 h 66"/>
                  <a:gd name="T12" fmla="*/ 119 w 75"/>
                  <a:gd name="T13" fmla="*/ 65 h 66"/>
                  <a:gd name="T14" fmla="*/ 33 w 75"/>
                  <a:gd name="T15" fmla="*/ 105 h 66"/>
                  <a:gd name="T16" fmla="*/ 26 w 75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66">
                    <a:moveTo>
                      <a:pt x="16" y="64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0" y="27"/>
                      <a:pt x="2" y="2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0"/>
                      <a:pt x="58" y="1"/>
                      <a:pt x="58" y="2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5" y="38"/>
                      <a:pt x="75" y="39"/>
                      <a:pt x="73" y="4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6"/>
                      <a:pt x="17" y="65"/>
                      <a:pt x="16" y="6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8" name="Freeform 29"/>
              <p:cNvSpPr>
                <a:spLocks/>
              </p:cNvSpPr>
              <p:nvPr/>
            </p:nvSpPr>
            <p:spPr bwMode="auto">
              <a:xfrm>
                <a:off x="4982" y="2599"/>
                <a:ext cx="18" cy="17"/>
              </a:xfrm>
              <a:custGeom>
                <a:avLst/>
                <a:gdLst>
                  <a:gd name="T0" fmla="*/ 18 w 11"/>
                  <a:gd name="T1" fmla="*/ 12 h 11"/>
                  <a:gd name="T2" fmla="*/ 5 w 11"/>
                  <a:gd name="T3" fmla="*/ 17 h 11"/>
                  <a:gd name="T4" fmla="*/ 0 w 11"/>
                  <a:gd name="T5" fmla="*/ 9 h 11"/>
                  <a:gd name="T6" fmla="*/ 3 w 11"/>
                  <a:gd name="T7" fmla="*/ 3 h 11"/>
                  <a:gd name="T8" fmla="*/ 11 w 11"/>
                  <a:gd name="T9" fmla="*/ 0 h 11"/>
                  <a:gd name="T10" fmla="*/ 18 w 11"/>
                  <a:gd name="T11" fmla="*/ 1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39" name="Freeform 30"/>
              <p:cNvSpPr>
                <a:spLocks/>
              </p:cNvSpPr>
              <p:nvPr/>
            </p:nvSpPr>
            <p:spPr bwMode="auto">
              <a:xfrm>
                <a:off x="4996" y="2590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0" name="Freeform 31"/>
              <p:cNvSpPr>
                <a:spLocks/>
              </p:cNvSpPr>
              <p:nvPr/>
            </p:nvSpPr>
            <p:spPr bwMode="auto">
              <a:xfrm>
                <a:off x="5011" y="2584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1" name="Freeform 32"/>
              <p:cNvSpPr>
                <a:spLocks/>
              </p:cNvSpPr>
              <p:nvPr/>
            </p:nvSpPr>
            <p:spPr bwMode="auto">
              <a:xfrm>
                <a:off x="4988" y="261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2" name="Freeform 33"/>
              <p:cNvSpPr>
                <a:spLocks/>
              </p:cNvSpPr>
              <p:nvPr/>
            </p:nvSpPr>
            <p:spPr bwMode="auto">
              <a:xfrm>
                <a:off x="5003" y="2605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3" name="Freeform 34"/>
              <p:cNvSpPr>
                <a:spLocks/>
              </p:cNvSpPr>
              <p:nvPr/>
            </p:nvSpPr>
            <p:spPr bwMode="auto">
              <a:xfrm>
                <a:off x="5017" y="259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4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4" name="Freeform 35"/>
              <p:cNvSpPr>
                <a:spLocks/>
              </p:cNvSpPr>
              <p:nvPr/>
            </p:nvSpPr>
            <p:spPr bwMode="auto">
              <a:xfrm>
                <a:off x="5027" y="2576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5" name="Freeform 36"/>
              <p:cNvSpPr>
                <a:spLocks/>
              </p:cNvSpPr>
              <p:nvPr/>
            </p:nvSpPr>
            <p:spPr bwMode="auto">
              <a:xfrm>
                <a:off x="5042" y="2569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6" name="Freeform 37"/>
              <p:cNvSpPr>
                <a:spLocks/>
              </p:cNvSpPr>
              <p:nvPr/>
            </p:nvSpPr>
            <p:spPr bwMode="auto">
              <a:xfrm>
                <a:off x="5056" y="2563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3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2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7" name="Freeform 38"/>
              <p:cNvSpPr>
                <a:spLocks/>
              </p:cNvSpPr>
              <p:nvPr/>
            </p:nvSpPr>
            <p:spPr bwMode="auto">
              <a:xfrm>
                <a:off x="5034" y="2590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8" name="Freeform 39"/>
              <p:cNvSpPr>
                <a:spLocks/>
              </p:cNvSpPr>
              <p:nvPr/>
            </p:nvSpPr>
            <p:spPr bwMode="auto">
              <a:xfrm>
                <a:off x="5048" y="2584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49" name="Freeform 40"/>
              <p:cNvSpPr>
                <a:spLocks/>
              </p:cNvSpPr>
              <p:nvPr/>
            </p:nvSpPr>
            <p:spPr bwMode="auto">
              <a:xfrm>
                <a:off x="5064" y="2576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0" name="Freeform 41"/>
              <p:cNvSpPr>
                <a:spLocks/>
              </p:cNvSpPr>
              <p:nvPr/>
            </p:nvSpPr>
            <p:spPr bwMode="auto">
              <a:xfrm>
                <a:off x="4995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1" name="Freeform 42"/>
              <p:cNvSpPr>
                <a:spLocks/>
              </p:cNvSpPr>
              <p:nvPr/>
            </p:nvSpPr>
            <p:spPr bwMode="auto">
              <a:xfrm>
                <a:off x="5011" y="2621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2" name="Freeform 43"/>
              <p:cNvSpPr>
                <a:spLocks/>
              </p:cNvSpPr>
              <p:nvPr/>
            </p:nvSpPr>
            <p:spPr bwMode="auto">
              <a:xfrm>
                <a:off x="5025" y="2613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3" name="Freeform 44"/>
              <p:cNvSpPr>
                <a:spLocks/>
              </p:cNvSpPr>
              <p:nvPr/>
            </p:nvSpPr>
            <p:spPr bwMode="auto">
              <a:xfrm>
                <a:off x="5001" y="2642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4" name="Freeform 45"/>
              <p:cNvSpPr>
                <a:spLocks/>
              </p:cNvSpPr>
              <p:nvPr/>
            </p:nvSpPr>
            <p:spPr bwMode="auto">
              <a:xfrm>
                <a:off x="5017" y="263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5" name="Freeform 46"/>
              <p:cNvSpPr>
                <a:spLocks/>
              </p:cNvSpPr>
              <p:nvPr/>
            </p:nvSpPr>
            <p:spPr bwMode="auto">
              <a:xfrm>
                <a:off x="5032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6" name="Freeform 47"/>
              <p:cNvSpPr>
                <a:spLocks/>
              </p:cNvSpPr>
              <p:nvPr/>
            </p:nvSpPr>
            <p:spPr bwMode="auto">
              <a:xfrm>
                <a:off x="5042" y="2607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5 w 17"/>
                  <a:gd name="T3" fmla="*/ 19 h 19"/>
                  <a:gd name="T4" fmla="*/ 0 w 17"/>
                  <a:gd name="T5" fmla="*/ 6 h 19"/>
                  <a:gd name="T6" fmla="*/ 13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7" name="Freeform 48"/>
              <p:cNvSpPr>
                <a:spLocks/>
              </p:cNvSpPr>
              <p:nvPr/>
            </p:nvSpPr>
            <p:spPr bwMode="auto">
              <a:xfrm>
                <a:off x="5056" y="2599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8" name="Freeform 49"/>
              <p:cNvSpPr>
                <a:spLocks/>
              </p:cNvSpPr>
              <p:nvPr/>
            </p:nvSpPr>
            <p:spPr bwMode="auto">
              <a:xfrm>
                <a:off x="5071" y="259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59" name="Freeform 50"/>
              <p:cNvSpPr>
                <a:spLocks/>
              </p:cNvSpPr>
              <p:nvPr/>
            </p:nvSpPr>
            <p:spPr bwMode="auto">
              <a:xfrm>
                <a:off x="5048" y="2621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0" name="Freeform 51"/>
              <p:cNvSpPr>
                <a:spLocks/>
              </p:cNvSpPr>
              <p:nvPr/>
            </p:nvSpPr>
            <p:spPr bwMode="auto">
              <a:xfrm>
                <a:off x="5063" y="2613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1" name="Freeform 52"/>
              <p:cNvSpPr>
                <a:spLocks/>
              </p:cNvSpPr>
              <p:nvPr/>
            </p:nvSpPr>
            <p:spPr bwMode="auto">
              <a:xfrm>
                <a:off x="5077" y="2607"/>
                <a:ext cx="20" cy="19"/>
              </a:xfrm>
              <a:custGeom>
                <a:avLst/>
                <a:gdLst>
                  <a:gd name="T0" fmla="*/ 17 w 12"/>
                  <a:gd name="T1" fmla="*/ 14 h 12"/>
                  <a:gd name="T2" fmla="*/ 7 w 12"/>
                  <a:gd name="T3" fmla="*/ 19 h 12"/>
                  <a:gd name="T4" fmla="*/ 0 w 12"/>
                  <a:gd name="T5" fmla="*/ 6 h 12"/>
                  <a:gd name="T6" fmla="*/ 13 w 12"/>
                  <a:gd name="T7" fmla="*/ 0 h 12"/>
                  <a:gd name="T8" fmla="*/ 18 w 12"/>
                  <a:gd name="T9" fmla="*/ 10 h 12"/>
                  <a:gd name="T10" fmla="*/ 17 w 12"/>
                  <a:gd name="T11" fmla="*/ 14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0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2" name="Freeform 53"/>
              <p:cNvSpPr>
                <a:spLocks/>
              </p:cNvSpPr>
              <p:nvPr/>
            </p:nvSpPr>
            <p:spPr bwMode="auto">
              <a:xfrm>
                <a:off x="5121" y="2490"/>
                <a:ext cx="123" cy="107"/>
              </a:xfrm>
              <a:custGeom>
                <a:avLst/>
                <a:gdLst>
                  <a:gd name="T0" fmla="*/ 28 w 76"/>
                  <a:gd name="T1" fmla="*/ 104 h 66"/>
                  <a:gd name="T2" fmla="*/ 2 w 76"/>
                  <a:gd name="T3" fmla="*/ 49 h 66"/>
                  <a:gd name="T4" fmla="*/ 3 w 76"/>
                  <a:gd name="T5" fmla="*/ 42 h 66"/>
                  <a:gd name="T6" fmla="*/ 91 w 76"/>
                  <a:gd name="T7" fmla="*/ 2 h 66"/>
                  <a:gd name="T8" fmla="*/ 95 w 76"/>
                  <a:gd name="T9" fmla="*/ 3 h 66"/>
                  <a:gd name="T10" fmla="*/ 121 w 76"/>
                  <a:gd name="T11" fmla="*/ 58 h 66"/>
                  <a:gd name="T12" fmla="*/ 120 w 76"/>
                  <a:gd name="T13" fmla="*/ 65 h 66"/>
                  <a:gd name="T14" fmla="*/ 34 w 76"/>
                  <a:gd name="T15" fmla="*/ 105 h 66"/>
                  <a:gd name="T16" fmla="*/ 28 w 76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66">
                    <a:moveTo>
                      <a:pt x="17" y="64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7"/>
                      <a:pt x="2" y="26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8"/>
                      <a:pt x="75" y="39"/>
                      <a:pt x="74" y="4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6"/>
                      <a:pt x="18" y="65"/>
                      <a:pt x="17" y="6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3" name="Freeform 54"/>
              <p:cNvSpPr>
                <a:spLocks/>
              </p:cNvSpPr>
              <p:nvPr/>
            </p:nvSpPr>
            <p:spPr bwMode="auto">
              <a:xfrm>
                <a:off x="5126" y="2529"/>
                <a:ext cx="18" cy="19"/>
              </a:xfrm>
              <a:custGeom>
                <a:avLst/>
                <a:gdLst>
                  <a:gd name="T0" fmla="*/ 18 w 11"/>
                  <a:gd name="T1" fmla="*/ 13 h 12"/>
                  <a:gd name="T2" fmla="*/ 5 w 11"/>
                  <a:gd name="T3" fmla="*/ 19 h 12"/>
                  <a:gd name="T4" fmla="*/ 0 w 11"/>
                  <a:gd name="T5" fmla="*/ 10 h 12"/>
                  <a:gd name="T6" fmla="*/ 3 w 11"/>
                  <a:gd name="T7" fmla="*/ 5 h 12"/>
                  <a:gd name="T8" fmla="*/ 11 w 11"/>
                  <a:gd name="T9" fmla="*/ 0 h 12"/>
                  <a:gd name="T10" fmla="*/ 18 w 11"/>
                  <a:gd name="T11" fmla="*/ 13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8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2" y="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4" name="Freeform 55"/>
              <p:cNvSpPr>
                <a:spLocks/>
              </p:cNvSpPr>
              <p:nvPr/>
            </p:nvSpPr>
            <p:spPr bwMode="auto">
              <a:xfrm>
                <a:off x="5140" y="2522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5" name="Freeform 56"/>
              <p:cNvSpPr>
                <a:spLocks/>
              </p:cNvSpPr>
              <p:nvPr/>
            </p:nvSpPr>
            <p:spPr bwMode="auto">
              <a:xfrm>
                <a:off x="5155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6" name="Freeform 57"/>
              <p:cNvSpPr>
                <a:spLocks/>
              </p:cNvSpPr>
              <p:nvPr/>
            </p:nvSpPr>
            <p:spPr bwMode="auto">
              <a:xfrm>
                <a:off x="5132" y="2544"/>
                <a:ext cx="18" cy="19"/>
              </a:xfrm>
              <a:custGeom>
                <a:avLst/>
                <a:gdLst>
                  <a:gd name="T0" fmla="*/ 18 w 18"/>
                  <a:gd name="T1" fmla="*/ 12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2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7" name="Freeform 58"/>
              <p:cNvSpPr>
                <a:spLocks/>
              </p:cNvSpPr>
              <p:nvPr/>
            </p:nvSpPr>
            <p:spPr bwMode="auto">
              <a:xfrm>
                <a:off x="5147" y="2537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8" name="Freeform 59"/>
              <p:cNvSpPr>
                <a:spLocks/>
              </p:cNvSpPr>
              <p:nvPr/>
            </p:nvSpPr>
            <p:spPr bwMode="auto">
              <a:xfrm>
                <a:off x="5162" y="2531"/>
                <a:ext cx="19" cy="17"/>
              </a:xfrm>
              <a:custGeom>
                <a:avLst/>
                <a:gdLst>
                  <a:gd name="T0" fmla="*/ 19 w 19"/>
                  <a:gd name="T1" fmla="*/ 13 h 17"/>
                  <a:gd name="T2" fmla="*/ 6 w 19"/>
                  <a:gd name="T3" fmla="*/ 17 h 17"/>
                  <a:gd name="T4" fmla="*/ 0 w 19"/>
                  <a:gd name="T5" fmla="*/ 4 h 17"/>
                  <a:gd name="T6" fmla="*/ 13 w 19"/>
                  <a:gd name="T7" fmla="*/ 0 h 17"/>
                  <a:gd name="T8" fmla="*/ 19 w 19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3"/>
                    </a:moveTo>
                    <a:lnTo>
                      <a:pt x="6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69" name="Freeform 60"/>
              <p:cNvSpPr>
                <a:spLocks/>
              </p:cNvSpPr>
              <p:nvPr/>
            </p:nvSpPr>
            <p:spPr bwMode="auto">
              <a:xfrm>
                <a:off x="5171" y="2508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0" name="Freeform 61"/>
              <p:cNvSpPr>
                <a:spLocks/>
              </p:cNvSpPr>
              <p:nvPr/>
            </p:nvSpPr>
            <p:spPr bwMode="auto">
              <a:xfrm>
                <a:off x="5186" y="2501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1" name="Freeform 62"/>
              <p:cNvSpPr>
                <a:spLocks/>
              </p:cNvSpPr>
              <p:nvPr/>
            </p:nvSpPr>
            <p:spPr bwMode="auto">
              <a:xfrm>
                <a:off x="5200" y="2495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2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1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2" name="Freeform 63"/>
              <p:cNvSpPr>
                <a:spLocks/>
              </p:cNvSpPr>
              <p:nvPr/>
            </p:nvSpPr>
            <p:spPr bwMode="auto">
              <a:xfrm>
                <a:off x="5178" y="252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3" name="Freeform 64"/>
              <p:cNvSpPr>
                <a:spLocks/>
              </p:cNvSpPr>
              <p:nvPr/>
            </p:nvSpPr>
            <p:spPr bwMode="auto">
              <a:xfrm>
                <a:off x="5192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4" name="Freeform 65"/>
              <p:cNvSpPr>
                <a:spLocks/>
              </p:cNvSpPr>
              <p:nvPr/>
            </p:nvSpPr>
            <p:spPr bwMode="auto">
              <a:xfrm>
                <a:off x="5209" y="2508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4 w 17"/>
                  <a:gd name="T3" fmla="*/ 19 h 19"/>
                  <a:gd name="T4" fmla="*/ 0 w 17"/>
                  <a:gd name="T5" fmla="*/ 6 h 19"/>
                  <a:gd name="T6" fmla="*/ 12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4" y="19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5" name="Freeform 66"/>
              <p:cNvSpPr>
                <a:spLocks/>
              </p:cNvSpPr>
              <p:nvPr/>
            </p:nvSpPr>
            <p:spPr bwMode="auto">
              <a:xfrm>
                <a:off x="5139" y="2560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6" name="Freeform 67"/>
              <p:cNvSpPr>
                <a:spLocks/>
              </p:cNvSpPr>
              <p:nvPr/>
            </p:nvSpPr>
            <p:spPr bwMode="auto">
              <a:xfrm>
                <a:off x="5153" y="2553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7" name="Freeform 68"/>
              <p:cNvSpPr>
                <a:spLocks/>
              </p:cNvSpPr>
              <p:nvPr/>
            </p:nvSpPr>
            <p:spPr bwMode="auto">
              <a:xfrm>
                <a:off x="5170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8" name="Freeform 69"/>
              <p:cNvSpPr>
                <a:spLocks/>
              </p:cNvSpPr>
              <p:nvPr/>
            </p:nvSpPr>
            <p:spPr bwMode="auto">
              <a:xfrm>
                <a:off x="5145" y="2574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79" name="Freeform 70"/>
              <p:cNvSpPr>
                <a:spLocks/>
              </p:cNvSpPr>
              <p:nvPr/>
            </p:nvSpPr>
            <p:spPr bwMode="auto">
              <a:xfrm>
                <a:off x="5162" y="2568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0" name="Freeform 71"/>
              <p:cNvSpPr>
                <a:spLocks/>
              </p:cNvSpPr>
              <p:nvPr/>
            </p:nvSpPr>
            <p:spPr bwMode="auto">
              <a:xfrm>
                <a:off x="5176" y="2560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1" name="Freeform 72"/>
              <p:cNvSpPr>
                <a:spLocks/>
              </p:cNvSpPr>
              <p:nvPr/>
            </p:nvSpPr>
            <p:spPr bwMode="auto">
              <a:xfrm>
                <a:off x="5184" y="253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5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2" name="Freeform 73"/>
              <p:cNvSpPr>
                <a:spLocks/>
              </p:cNvSpPr>
              <p:nvPr/>
            </p:nvSpPr>
            <p:spPr bwMode="auto">
              <a:xfrm>
                <a:off x="5200" y="2531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3" name="Freeform 74"/>
              <p:cNvSpPr>
                <a:spLocks/>
              </p:cNvSpPr>
              <p:nvPr/>
            </p:nvSpPr>
            <p:spPr bwMode="auto">
              <a:xfrm>
                <a:off x="5215" y="2524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4" name="Freeform 75"/>
              <p:cNvSpPr>
                <a:spLocks/>
              </p:cNvSpPr>
              <p:nvPr/>
            </p:nvSpPr>
            <p:spPr bwMode="auto">
              <a:xfrm>
                <a:off x="5192" y="255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5" name="Freeform 76"/>
              <p:cNvSpPr>
                <a:spLocks/>
              </p:cNvSpPr>
              <p:nvPr/>
            </p:nvSpPr>
            <p:spPr bwMode="auto">
              <a:xfrm>
                <a:off x="5207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6" name="Freeform 77"/>
              <p:cNvSpPr>
                <a:spLocks/>
              </p:cNvSpPr>
              <p:nvPr/>
            </p:nvSpPr>
            <p:spPr bwMode="auto">
              <a:xfrm>
                <a:off x="5221" y="2539"/>
                <a:ext cx="20" cy="17"/>
              </a:xfrm>
              <a:custGeom>
                <a:avLst/>
                <a:gdLst>
                  <a:gd name="T0" fmla="*/ 17 w 12"/>
                  <a:gd name="T1" fmla="*/ 14 h 11"/>
                  <a:gd name="T2" fmla="*/ 7 w 12"/>
                  <a:gd name="T3" fmla="*/ 17 h 11"/>
                  <a:gd name="T4" fmla="*/ 0 w 12"/>
                  <a:gd name="T5" fmla="*/ 5 h 11"/>
                  <a:gd name="T6" fmla="*/ 13 w 12"/>
                  <a:gd name="T7" fmla="*/ 0 h 11"/>
                  <a:gd name="T8" fmla="*/ 18 w 12"/>
                  <a:gd name="T9" fmla="*/ 8 h 11"/>
                  <a:gd name="T10" fmla="*/ 17 w 12"/>
                  <a:gd name="T11" fmla="*/ 14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0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7" name="Freeform 78"/>
              <p:cNvSpPr>
                <a:spLocks/>
              </p:cNvSpPr>
              <p:nvPr/>
            </p:nvSpPr>
            <p:spPr bwMode="auto">
              <a:xfrm>
                <a:off x="5076" y="2529"/>
                <a:ext cx="71" cy="108"/>
              </a:xfrm>
              <a:custGeom>
                <a:avLst/>
                <a:gdLst>
                  <a:gd name="T0" fmla="*/ 24 w 44"/>
                  <a:gd name="T1" fmla="*/ 2 h 67"/>
                  <a:gd name="T2" fmla="*/ 6 w 44"/>
                  <a:gd name="T3" fmla="*/ 10 h 67"/>
                  <a:gd name="T4" fmla="*/ 2 w 44"/>
                  <a:gd name="T5" fmla="*/ 24 h 67"/>
                  <a:gd name="T6" fmla="*/ 34 w 44"/>
                  <a:gd name="T7" fmla="*/ 90 h 67"/>
                  <a:gd name="T8" fmla="*/ 45 w 44"/>
                  <a:gd name="T9" fmla="*/ 95 h 67"/>
                  <a:gd name="T10" fmla="*/ 45 w 44"/>
                  <a:gd name="T11" fmla="*/ 100 h 67"/>
                  <a:gd name="T12" fmla="*/ 61 w 44"/>
                  <a:gd name="T13" fmla="*/ 105 h 67"/>
                  <a:gd name="T14" fmla="*/ 68 w 44"/>
                  <a:gd name="T15" fmla="*/ 89 h 67"/>
                  <a:gd name="T16" fmla="*/ 65 w 44"/>
                  <a:gd name="T17" fmla="*/ 85 h 67"/>
                  <a:gd name="T18" fmla="*/ 68 w 44"/>
                  <a:gd name="T19" fmla="*/ 73 h 67"/>
                  <a:gd name="T20" fmla="*/ 37 w 44"/>
                  <a:gd name="T21" fmla="*/ 6 h 67"/>
                  <a:gd name="T22" fmla="*/ 24 w 4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67">
                    <a:moveTo>
                      <a:pt x="15" y="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0" y="12"/>
                      <a:pt x="1" y="1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8"/>
                      <a:pt x="25" y="60"/>
                      <a:pt x="28" y="59"/>
                    </a:cubicBezTo>
                    <a:cubicBezTo>
                      <a:pt x="28" y="60"/>
                      <a:pt x="28" y="61"/>
                      <a:pt x="28" y="62"/>
                    </a:cubicBezTo>
                    <a:cubicBezTo>
                      <a:pt x="30" y="65"/>
                      <a:pt x="35" y="67"/>
                      <a:pt x="38" y="65"/>
                    </a:cubicBezTo>
                    <a:cubicBezTo>
                      <a:pt x="42" y="63"/>
                      <a:pt x="44" y="59"/>
                      <a:pt x="42" y="55"/>
                    </a:cubicBezTo>
                    <a:cubicBezTo>
                      <a:pt x="42" y="54"/>
                      <a:pt x="41" y="54"/>
                      <a:pt x="40" y="53"/>
                    </a:cubicBezTo>
                    <a:cubicBezTo>
                      <a:pt x="43" y="51"/>
                      <a:pt x="44" y="48"/>
                      <a:pt x="42" y="4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8" name="Freeform 79"/>
              <p:cNvSpPr>
                <a:spLocks/>
              </p:cNvSpPr>
              <p:nvPr/>
            </p:nvSpPr>
            <p:spPr bwMode="auto">
              <a:xfrm>
                <a:off x="5055" y="2498"/>
                <a:ext cx="58" cy="46"/>
              </a:xfrm>
              <a:custGeom>
                <a:avLst/>
                <a:gdLst>
                  <a:gd name="T0" fmla="*/ 45 w 36"/>
                  <a:gd name="T1" fmla="*/ 2 h 28"/>
                  <a:gd name="T2" fmla="*/ 3 w 36"/>
                  <a:gd name="T3" fmla="*/ 23 h 28"/>
                  <a:gd name="T4" fmla="*/ 2 w 36"/>
                  <a:gd name="T5" fmla="*/ 26 h 28"/>
                  <a:gd name="T6" fmla="*/ 10 w 36"/>
                  <a:gd name="T7" fmla="*/ 43 h 28"/>
                  <a:gd name="T8" fmla="*/ 13 w 36"/>
                  <a:gd name="T9" fmla="*/ 44 h 28"/>
                  <a:gd name="T10" fmla="*/ 56 w 36"/>
                  <a:gd name="T11" fmla="*/ 25 h 28"/>
                  <a:gd name="T12" fmla="*/ 58 w 36"/>
                  <a:gd name="T13" fmla="*/ 20 h 28"/>
                  <a:gd name="T14" fmla="*/ 50 w 36"/>
                  <a:gd name="T15" fmla="*/ 3 h 28"/>
                  <a:gd name="T16" fmla="*/ 45 w 36"/>
                  <a:gd name="T17" fmla="*/ 2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8" y="1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8"/>
                      <a:pt x="8" y="27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4"/>
                      <a:pt x="36" y="13"/>
                      <a:pt x="36" y="1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89" name="Freeform 80"/>
              <p:cNvSpPr>
                <a:spLocks/>
              </p:cNvSpPr>
              <p:nvPr/>
            </p:nvSpPr>
            <p:spPr bwMode="auto">
              <a:xfrm>
                <a:off x="5092" y="2529"/>
                <a:ext cx="55" cy="105"/>
              </a:xfrm>
              <a:custGeom>
                <a:avLst/>
                <a:gdLst>
                  <a:gd name="T0" fmla="*/ 8 w 34"/>
                  <a:gd name="T1" fmla="*/ 2 h 65"/>
                  <a:gd name="T2" fmla="*/ 0 w 34"/>
                  <a:gd name="T3" fmla="*/ 6 h 65"/>
                  <a:gd name="T4" fmla="*/ 47 w 34"/>
                  <a:gd name="T5" fmla="*/ 105 h 65"/>
                  <a:gd name="T6" fmla="*/ 52 w 34"/>
                  <a:gd name="T7" fmla="*/ 89 h 65"/>
                  <a:gd name="T8" fmla="*/ 49 w 34"/>
                  <a:gd name="T9" fmla="*/ 86 h 65"/>
                  <a:gd name="T10" fmla="*/ 52 w 34"/>
                  <a:gd name="T11" fmla="*/ 73 h 65"/>
                  <a:gd name="T12" fmla="*/ 21 w 34"/>
                  <a:gd name="T13" fmla="*/ 6 h 65"/>
                  <a:gd name="T14" fmla="*/ 8 w 34"/>
                  <a:gd name="T15" fmla="*/ 2 h 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4" h="65">
                    <a:moveTo>
                      <a:pt x="5" y="1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2" y="63"/>
                      <a:pt x="34" y="59"/>
                      <a:pt x="32" y="55"/>
                    </a:cubicBezTo>
                    <a:cubicBezTo>
                      <a:pt x="32" y="54"/>
                      <a:pt x="31" y="54"/>
                      <a:pt x="30" y="53"/>
                    </a:cubicBezTo>
                    <a:cubicBezTo>
                      <a:pt x="33" y="51"/>
                      <a:pt x="34" y="48"/>
                      <a:pt x="32" y="4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0" name="Freeform 81"/>
              <p:cNvSpPr>
                <a:spLocks/>
              </p:cNvSpPr>
              <p:nvPr/>
            </p:nvSpPr>
            <p:spPr bwMode="auto">
              <a:xfrm>
                <a:off x="5079" y="2498"/>
                <a:ext cx="34" cy="34"/>
              </a:xfrm>
              <a:custGeom>
                <a:avLst/>
                <a:gdLst>
                  <a:gd name="T0" fmla="*/ 21 w 21"/>
                  <a:gd name="T1" fmla="*/ 2 h 21"/>
                  <a:gd name="T2" fmla="*/ 0 w 21"/>
                  <a:gd name="T3" fmla="*/ 11 h 21"/>
                  <a:gd name="T4" fmla="*/ 11 w 21"/>
                  <a:gd name="T5" fmla="*/ 34 h 21"/>
                  <a:gd name="T6" fmla="*/ 32 w 21"/>
                  <a:gd name="T7" fmla="*/ 24 h 21"/>
                  <a:gd name="T8" fmla="*/ 34 w 21"/>
                  <a:gd name="T9" fmla="*/ 19 h 21"/>
                  <a:gd name="T10" fmla="*/ 26 w 21"/>
                  <a:gd name="T11" fmla="*/ 3 h 21"/>
                  <a:gd name="T12" fmla="*/ 2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1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1" name="Freeform 82"/>
              <p:cNvSpPr>
                <a:spLocks/>
              </p:cNvSpPr>
              <p:nvPr/>
            </p:nvSpPr>
            <p:spPr bwMode="auto">
              <a:xfrm>
                <a:off x="3587" y="3288"/>
                <a:ext cx="107" cy="124"/>
              </a:xfrm>
              <a:custGeom>
                <a:avLst/>
                <a:gdLst>
                  <a:gd name="T0" fmla="*/ 58 w 66"/>
                  <a:gd name="T1" fmla="*/ 122 h 76"/>
                  <a:gd name="T2" fmla="*/ 3 w 66"/>
                  <a:gd name="T3" fmla="*/ 95 h 76"/>
                  <a:gd name="T4" fmla="*/ 2 w 66"/>
                  <a:gd name="T5" fmla="*/ 90 h 76"/>
                  <a:gd name="T6" fmla="*/ 44 w 66"/>
                  <a:gd name="T7" fmla="*/ 3 h 76"/>
                  <a:gd name="T8" fmla="*/ 49 w 66"/>
                  <a:gd name="T9" fmla="*/ 2 h 76"/>
                  <a:gd name="T10" fmla="*/ 104 w 66"/>
                  <a:gd name="T11" fmla="*/ 28 h 76"/>
                  <a:gd name="T12" fmla="*/ 107 w 66"/>
                  <a:gd name="T13" fmla="*/ 34 h 76"/>
                  <a:gd name="T14" fmla="*/ 65 w 66"/>
                  <a:gd name="T15" fmla="*/ 121 h 76"/>
                  <a:gd name="T16" fmla="*/ 58 w 66"/>
                  <a:gd name="T17" fmla="*/ 122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6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6"/>
                      <a:pt x="1" y="5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1"/>
                      <a:pt x="29" y="0"/>
                      <a:pt x="30" y="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20"/>
                      <a:pt x="66" y="2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5"/>
                      <a:pt x="37" y="76"/>
                      <a:pt x="36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2" name="Freeform 83"/>
              <p:cNvSpPr>
                <a:spLocks/>
              </p:cNvSpPr>
              <p:nvPr/>
            </p:nvSpPr>
            <p:spPr bwMode="auto">
              <a:xfrm>
                <a:off x="3592" y="3368"/>
                <a:ext cx="17" cy="18"/>
              </a:xfrm>
              <a:custGeom>
                <a:avLst/>
                <a:gdLst>
                  <a:gd name="T0" fmla="*/ 17 w 11"/>
                  <a:gd name="T1" fmla="*/ 5 h 11"/>
                  <a:gd name="T2" fmla="*/ 11 w 11"/>
                  <a:gd name="T3" fmla="*/ 18 h 11"/>
                  <a:gd name="T4" fmla="*/ 2 w 11"/>
                  <a:gd name="T5" fmla="*/ 15 h 11"/>
                  <a:gd name="T6" fmla="*/ 0 w 11"/>
                  <a:gd name="T7" fmla="*/ 8 h 11"/>
                  <a:gd name="T8" fmla="*/ 5 w 11"/>
                  <a:gd name="T9" fmla="*/ 0 h 11"/>
                  <a:gd name="T10" fmla="*/ 17 w 11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3" name="Freeform 84"/>
              <p:cNvSpPr>
                <a:spLocks/>
              </p:cNvSpPr>
              <p:nvPr/>
            </p:nvSpPr>
            <p:spPr bwMode="auto">
              <a:xfrm>
                <a:off x="3598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4" name="Freeform 85"/>
              <p:cNvSpPr>
                <a:spLocks/>
              </p:cNvSpPr>
              <p:nvPr/>
            </p:nvSpPr>
            <p:spPr bwMode="auto">
              <a:xfrm>
                <a:off x="3605" y="3337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5" name="Freeform 86"/>
              <p:cNvSpPr>
                <a:spLocks/>
              </p:cNvSpPr>
              <p:nvPr/>
            </p:nvSpPr>
            <p:spPr bwMode="auto">
              <a:xfrm>
                <a:off x="3605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6" name="Freeform 87"/>
              <p:cNvSpPr>
                <a:spLocks/>
              </p:cNvSpPr>
              <p:nvPr/>
            </p:nvSpPr>
            <p:spPr bwMode="auto">
              <a:xfrm>
                <a:off x="3613" y="3360"/>
                <a:ext cx="18" cy="18"/>
              </a:xfrm>
              <a:custGeom>
                <a:avLst/>
                <a:gdLst>
                  <a:gd name="T0" fmla="*/ 18 w 18"/>
                  <a:gd name="T1" fmla="*/ 6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7" name="Freeform 88"/>
              <p:cNvSpPr>
                <a:spLocks/>
              </p:cNvSpPr>
              <p:nvPr/>
            </p:nvSpPr>
            <p:spPr bwMode="auto">
              <a:xfrm>
                <a:off x="3619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8" name="Freeform 89"/>
              <p:cNvSpPr>
                <a:spLocks/>
              </p:cNvSpPr>
              <p:nvPr/>
            </p:nvSpPr>
            <p:spPr bwMode="auto">
              <a:xfrm>
                <a:off x="3613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99" name="Freeform 90"/>
              <p:cNvSpPr>
                <a:spLocks/>
              </p:cNvSpPr>
              <p:nvPr/>
            </p:nvSpPr>
            <p:spPr bwMode="auto">
              <a:xfrm>
                <a:off x="3619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0" name="Freeform 91"/>
              <p:cNvSpPr>
                <a:spLocks/>
              </p:cNvSpPr>
              <p:nvPr/>
            </p:nvSpPr>
            <p:spPr bwMode="auto">
              <a:xfrm>
                <a:off x="3627" y="3292"/>
                <a:ext cx="20" cy="19"/>
              </a:xfrm>
              <a:custGeom>
                <a:avLst/>
                <a:gdLst>
                  <a:gd name="T0" fmla="*/ 20 w 12"/>
                  <a:gd name="T1" fmla="*/ 6 h 12"/>
                  <a:gd name="T2" fmla="*/ 13 w 12"/>
                  <a:gd name="T3" fmla="*/ 19 h 12"/>
                  <a:gd name="T4" fmla="*/ 0 w 12"/>
                  <a:gd name="T5" fmla="*/ 13 h 12"/>
                  <a:gd name="T6" fmla="*/ 5 w 12"/>
                  <a:gd name="T7" fmla="*/ 3 h 12"/>
                  <a:gd name="T8" fmla="*/ 10 w 12"/>
                  <a:gd name="T9" fmla="*/ 2 h 12"/>
                  <a:gd name="T10" fmla="*/ 20 w 12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4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5" y="0"/>
                      <a:pt x="6" y="1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1" name="Freeform 92"/>
              <p:cNvSpPr>
                <a:spLocks/>
              </p:cNvSpPr>
              <p:nvPr/>
            </p:nvSpPr>
            <p:spPr bwMode="auto">
              <a:xfrm>
                <a:off x="3627" y="3329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2" name="Freeform 93"/>
              <p:cNvSpPr>
                <a:spLocks/>
              </p:cNvSpPr>
              <p:nvPr/>
            </p:nvSpPr>
            <p:spPr bwMode="auto">
              <a:xfrm>
                <a:off x="3634" y="331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2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3" name="Freeform 94"/>
              <p:cNvSpPr>
                <a:spLocks/>
              </p:cNvSpPr>
              <p:nvPr/>
            </p:nvSpPr>
            <p:spPr bwMode="auto">
              <a:xfrm>
                <a:off x="3642" y="329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4" name="Freeform 95"/>
              <p:cNvSpPr>
                <a:spLocks/>
              </p:cNvSpPr>
              <p:nvPr/>
            </p:nvSpPr>
            <p:spPr bwMode="auto">
              <a:xfrm>
                <a:off x="3621" y="3382"/>
                <a:ext cx="18" cy="18"/>
              </a:xfrm>
              <a:custGeom>
                <a:avLst/>
                <a:gdLst>
                  <a:gd name="T0" fmla="*/ 18 w 18"/>
                  <a:gd name="T1" fmla="*/ 5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5" name="Freeform 96"/>
              <p:cNvSpPr>
                <a:spLocks/>
              </p:cNvSpPr>
              <p:nvPr/>
            </p:nvSpPr>
            <p:spPr bwMode="auto">
              <a:xfrm>
                <a:off x="3627" y="336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6" name="Freeform 97"/>
              <p:cNvSpPr>
                <a:spLocks/>
              </p:cNvSpPr>
              <p:nvPr/>
            </p:nvSpPr>
            <p:spPr bwMode="auto">
              <a:xfrm>
                <a:off x="3635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7" name="Freeform 98"/>
              <p:cNvSpPr>
                <a:spLocks/>
              </p:cNvSpPr>
              <p:nvPr/>
            </p:nvSpPr>
            <p:spPr bwMode="auto">
              <a:xfrm>
                <a:off x="3635" y="3389"/>
                <a:ext cx="18" cy="18"/>
              </a:xfrm>
              <a:custGeom>
                <a:avLst/>
                <a:gdLst>
                  <a:gd name="T0" fmla="*/ 18 w 11"/>
                  <a:gd name="T1" fmla="*/ 7 h 11"/>
                  <a:gd name="T2" fmla="*/ 15 w 11"/>
                  <a:gd name="T3" fmla="*/ 16 h 11"/>
                  <a:gd name="T4" fmla="*/ 8 w 11"/>
                  <a:gd name="T5" fmla="*/ 18 h 11"/>
                  <a:gd name="T6" fmla="*/ 0 w 11"/>
                  <a:gd name="T7" fmla="*/ 13 h 11"/>
                  <a:gd name="T8" fmla="*/ 5 w 11"/>
                  <a:gd name="T9" fmla="*/ 0 h 11"/>
                  <a:gd name="T10" fmla="*/ 18 w 11"/>
                  <a:gd name="T11" fmla="*/ 7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8" name="Freeform 99"/>
              <p:cNvSpPr>
                <a:spLocks/>
              </p:cNvSpPr>
              <p:nvPr/>
            </p:nvSpPr>
            <p:spPr bwMode="auto">
              <a:xfrm>
                <a:off x="3642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09" name="Freeform 100"/>
              <p:cNvSpPr>
                <a:spLocks/>
              </p:cNvSpPr>
              <p:nvPr/>
            </p:nvSpPr>
            <p:spPr bwMode="auto">
              <a:xfrm>
                <a:off x="3650" y="3358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0" name="Freeform 101"/>
              <p:cNvSpPr>
                <a:spLocks/>
              </p:cNvSpPr>
              <p:nvPr/>
            </p:nvSpPr>
            <p:spPr bwMode="auto">
              <a:xfrm>
                <a:off x="3642" y="3335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1" name="Freeform 102"/>
              <p:cNvSpPr>
                <a:spLocks/>
              </p:cNvSpPr>
              <p:nvPr/>
            </p:nvSpPr>
            <p:spPr bwMode="auto">
              <a:xfrm>
                <a:off x="3650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2" name="Freeform 103"/>
              <p:cNvSpPr>
                <a:spLocks/>
              </p:cNvSpPr>
              <p:nvPr/>
            </p:nvSpPr>
            <p:spPr bwMode="auto">
              <a:xfrm>
                <a:off x="3656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3" name="Freeform 104"/>
              <p:cNvSpPr>
                <a:spLocks/>
              </p:cNvSpPr>
              <p:nvPr/>
            </p:nvSpPr>
            <p:spPr bwMode="auto">
              <a:xfrm>
                <a:off x="3656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4" name="Freeform 105"/>
              <p:cNvSpPr>
                <a:spLocks/>
              </p:cNvSpPr>
              <p:nvPr/>
            </p:nvSpPr>
            <p:spPr bwMode="auto">
              <a:xfrm>
                <a:off x="3665" y="3329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5" name="Freeform 106"/>
              <p:cNvSpPr>
                <a:spLocks/>
              </p:cNvSpPr>
              <p:nvPr/>
            </p:nvSpPr>
            <p:spPr bwMode="auto">
              <a:xfrm>
                <a:off x="3671" y="3313"/>
                <a:ext cx="19" cy="19"/>
              </a:xfrm>
              <a:custGeom>
                <a:avLst/>
                <a:gdLst>
                  <a:gd name="T0" fmla="*/ 17 w 12"/>
                  <a:gd name="T1" fmla="*/ 10 h 12"/>
                  <a:gd name="T2" fmla="*/ 13 w 12"/>
                  <a:gd name="T3" fmla="*/ 19 h 12"/>
                  <a:gd name="T4" fmla="*/ 0 w 12"/>
                  <a:gd name="T5" fmla="*/ 13 h 12"/>
                  <a:gd name="T6" fmla="*/ 6 w 12"/>
                  <a:gd name="T7" fmla="*/ 0 h 12"/>
                  <a:gd name="T8" fmla="*/ 16 w 12"/>
                  <a:gd name="T9" fmla="*/ 5 h 12"/>
                  <a:gd name="T10" fmla="*/ 17 w 12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4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6" name="Freeform 107"/>
              <p:cNvSpPr>
                <a:spLocks/>
              </p:cNvSpPr>
              <p:nvPr/>
            </p:nvSpPr>
            <p:spPr bwMode="auto">
              <a:xfrm>
                <a:off x="3656" y="3146"/>
                <a:ext cx="107" cy="121"/>
              </a:xfrm>
              <a:custGeom>
                <a:avLst/>
                <a:gdLst>
                  <a:gd name="T0" fmla="*/ 58 w 66"/>
                  <a:gd name="T1" fmla="*/ 121 h 75"/>
                  <a:gd name="T2" fmla="*/ 3 w 66"/>
                  <a:gd name="T3" fmla="*/ 94 h 75"/>
                  <a:gd name="T4" fmla="*/ 2 w 66"/>
                  <a:gd name="T5" fmla="*/ 87 h 75"/>
                  <a:gd name="T6" fmla="*/ 44 w 66"/>
                  <a:gd name="T7" fmla="*/ 3 h 75"/>
                  <a:gd name="T8" fmla="*/ 50 w 66"/>
                  <a:gd name="T9" fmla="*/ 0 h 75"/>
                  <a:gd name="T10" fmla="*/ 104 w 66"/>
                  <a:gd name="T11" fmla="*/ 27 h 75"/>
                  <a:gd name="T12" fmla="*/ 107 w 66"/>
                  <a:gd name="T13" fmla="*/ 34 h 75"/>
                  <a:gd name="T14" fmla="*/ 65 w 66"/>
                  <a:gd name="T15" fmla="*/ 118 h 75"/>
                  <a:gd name="T16" fmla="*/ 58 w 66"/>
                  <a:gd name="T17" fmla="*/ 121 h 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5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7"/>
                      <a:pt x="0" y="56"/>
                      <a:pt x="1" y="5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29" y="0"/>
                      <a:pt x="31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19"/>
                      <a:pt x="66" y="21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39" y="75"/>
                      <a:pt x="38" y="75"/>
                      <a:pt x="36" y="7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7" name="Freeform 108"/>
              <p:cNvSpPr>
                <a:spLocks/>
              </p:cNvSpPr>
              <p:nvPr/>
            </p:nvSpPr>
            <p:spPr bwMode="auto">
              <a:xfrm>
                <a:off x="3661" y="3224"/>
                <a:ext cx="18" cy="19"/>
              </a:xfrm>
              <a:custGeom>
                <a:avLst/>
                <a:gdLst>
                  <a:gd name="T0" fmla="*/ 18 w 11"/>
                  <a:gd name="T1" fmla="*/ 6 h 12"/>
                  <a:gd name="T2" fmla="*/ 11 w 11"/>
                  <a:gd name="T3" fmla="*/ 19 h 12"/>
                  <a:gd name="T4" fmla="*/ 3 w 11"/>
                  <a:gd name="T5" fmla="*/ 14 h 12"/>
                  <a:gd name="T6" fmla="*/ 0 w 11"/>
                  <a:gd name="T7" fmla="*/ 10 h 12"/>
                  <a:gd name="T8" fmla="*/ 5 w 11"/>
                  <a:gd name="T9" fmla="*/ 0 h 12"/>
                  <a:gd name="T10" fmla="*/ 18 w 11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4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8" name="Freeform 109"/>
              <p:cNvSpPr>
                <a:spLocks/>
              </p:cNvSpPr>
              <p:nvPr/>
            </p:nvSpPr>
            <p:spPr bwMode="auto">
              <a:xfrm>
                <a:off x="3668" y="3209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19" name="Freeform 110"/>
              <p:cNvSpPr>
                <a:spLocks/>
              </p:cNvSpPr>
              <p:nvPr/>
            </p:nvSpPr>
            <p:spPr bwMode="auto">
              <a:xfrm>
                <a:off x="3674" y="3195"/>
                <a:ext cx="20" cy="17"/>
              </a:xfrm>
              <a:custGeom>
                <a:avLst/>
                <a:gdLst>
                  <a:gd name="T0" fmla="*/ 20 w 20"/>
                  <a:gd name="T1" fmla="*/ 6 h 17"/>
                  <a:gd name="T2" fmla="*/ 13 w 20"/>
                  <a:gd name="T3" fmla="*/ 17 h 17"/>
                  <a:gd name="T4" fmla="*/ 0 w 20"/>
                  <a:gd name="T5" fmla="*/ 13 h 17"/>
                  <a:gd name="T6" fmla="*/ 7 w 20"/>
                  <a:gd name="T7" fmla="*/ 0 h 17"/>
                  <a:gd name="T8" fmla="*/ 20 w 20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6"/>
                    </a:moveTo>
                    <a:lnTo>
                      <a:pt x="13" y="17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0" name="Freeform 111"/>
              <p:cNvSpPr>
                <a:spLocks/>
              </p:cNvSpPr>
              <p:nvPr/>
            </p:nvSpPr>
            <p:spPr bwMode="auto">
              <a:xfrm>
                <a:off x="3674" y="3232"/>
                <a:ext cx="20" cy="18"/>
              </a:xfrm>
              <a:custGeom>
                <a:avLst/>
                <a:gdLst>
                  <a:gd name="T0" fmla="*/ 20 w 20"/>
                  <a:gd name="T1" fmla="*/ 5 h 18"/>
                  <a:gd name="T2" fmla="*/ 13 w 20"/>
                  <a:gd name="T3" fmla="*/ 18 h 18"/>
                  <a:gd name="T4" fmla="*/ 0 w 20"/>
                  <a:gd name="T5" fmla="*/ 13 h 18"/>
                  <a:gd name="T6" fmla="*/ 7 w 20"/>
                  <a:gd name="T7" fmla="*/ 0 h 18"/>
                  <a:gd name="T8" fmla="*/ 20 w 20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1" name="Freeform 112"/>
              <p:cNvSpPr>
                <a:spLocks/>
              </p:cNvSpPr>
              <p:nvPr/>
            </p:nvSpPr>
            <p:spPr bwMode="auto">
              <a:xfrm>
                <a:off x="3682" y="3216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2" name="Freeform 113"/>
              <p:cNvSpPr>
                <a:spLocks/>
              </p:cNvSpPr>
              <p:nvPr/>
            </p:nvSpPr>
            <p:spPr bwMode="auto">
              <a:xfrm>
                <a:off x="3689" y="3201"/>
                <a:ext cx="19" cy="19"/>
              </a:xfrm>
              <a:custGeom>
                <a:avLst/>
                <a:gdLst>
                  <a:gd name="T0" fmla="*/ 19 w 19"/>
                  <a:gd name="T1" fmla="*/ 7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3" name="Freeform 114"/>
              <p:cNvSpPr>
                <a:spLocks/>
              </p:cNvSpPr>
              <p:nvPr/>
            </p:nvSpPr>
            <p:spPr bwMode="auto">
              <a:xfrm>
                <a:off x="3682" y="317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4" name="Freeform 115"/>
              <p:cNvSpPr>
                <a:spLocks/>
              </p:cNvSpPr>
              <p:nvPr/>
            </p:nvSpPr>
            <p:spPr bwMode="auto">
              <a:xfrm>
                <a:off x="3690" y="316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5" name="Freeform 116"/>
              <p:cNvSpPr>
                <a:spLocks/>
              </p:cNvSpPr>
              <p:nvPr/>
            </p:nvSpPr>
            <p:spPr bwMode="auto">
              <a:xfrm>
                <a:off x="3697" y="3149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3 w 12"/>
                  <a:gd name="T3" fmla="*/ 18 h 11"/>
                  <a:gd name="T4" fmla="*/ 0 w 12"/>
                  <a:gd name="T5" fmla="*/ 11 h 11"/>
                  <a:gd name="T6" fmla="*/ 5 w 12"/>
                  <a:gd name="T7" fmla="*/ 3 h 11"/>
                  <a:gd name="T8" fmla="*/ 10 w 12"/>
                  <a:gd name="T9" fmla="*/ 2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6" name="Freeform 117"/>
              <p:cNvSpPr>
                <a:spLocks/>
              </p:cNvSpPr>
              <p:nvPr/>
            </p:nvSpPr>
            <p:spPr bwMode="auto">
              <a:xfrm>
                <a:off x="3697" y="3185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7" name="Freeform 118"/>
              <p:cNvSpPr>
                <a:spLocks/>
              </p:cNvSpPr>
              <p:nvPr/>
            </p:nvSpPr>
            <p:spPr bwMode="auto">
              <a:xfrm>
                <a:off x="3705" y="3170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8" name="Freeform 119"/>
              <p:cNvSpPr>
                <a:spLocks/>
              </p:cNvSpPr>
              <p:nvPr/>
            </p:nvSpPr>
            <p:spPr bwMode="auto">
              <a:xfrm>
                <a:off x="3712" y="315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2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2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29" name="Freeform 120"/>
              <p:cNvSpPr>
                <a:spLocks/>
              </p:cNvSpPr>
              <p:nvPr/>
            </p:nvSpPr>
            <p:spPr bwMode="auto">
              <a:xfrm>
                <a:off x="3690" y="323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0" name="Freeform 121"/>
              <p:cNvSpPr>
                <a:spLocks/>
              </p:cNvSpPr>
              <p:nvPr/>
            </p:nvSpPr>
            <p:spPr bwMode="auto">
              <a:xfrm>
                <a:off x="3697" y="3224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1" name="Freeform 122"/>
              <p:cNvSpPr>
                <a:spLocks/>
              </p:cNvSpPr>
              <p:nvPr/>
            </p:nvSpPr>
            <p:spPr bwMode="auto">
              <a:xfrm>
                <a:off x="3705" y="3209"/>
                <a:ext cx="19" cy="18"/>
              </a:xfrm>
              <a:custGeom>
                <a:avLst/>
                <a:gdLst>
                  <a:gd name="T0" fmla="*/ 19 w 19"/>
                  <a:gd name="T1" fmla="*/ 7 h 18"/>
                  <a:gd name="T2" fmla="*/ 13 w 19"/>
                  <a:gd name="T3" fmla="*/ 18 h 18"/>
                  <a:gd name="T4" fmla="*/ 0 w 19"/>
                  <a:gd name="T5" fmla="*/ 13 h 18"/>
                  <a:gd name="T6" fmla="*/ 7 w 19"/>
                  <a:gd name="T7" fmla="*/ 0 h 18"/>
                  <a:gd name="T8" fmla="*/ 19 w 19"/>
                  <a:gd name="T9" fmla="*/ 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7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2" name="Freeform 123"/>
              <p:cNvSpPr>
                <a:spLocks/>
              </p:cNvSpPr>
              <p:nvPr/>
            </p:nvSpPr>
            <p:spPr bwMode="auto">
              <a:xfrm>
                <a:off x="3705" y="3246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4 w 12"/>
                  <a:gd name="T3" fmla="*/ 15 h 11"/>
                  <a:gd name="T4" fmla="*/ 8 w 12"/>
                  <a:gd name="T5" fmla="*/ 16 h 11"/>
                  <a:gd name="T6" fmla="*/ 0 w 12"/>
                  <a:gd name="T7" fmla="*/ 13 h 11"/>
                  <a:gd name="T8" fmla="*/ 6 w 12"/>
                  <a:gd name="T9" fmla="*/ 0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7" y="11"/>
                      <a:pt x="5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3" name="Freeform 124"/>
              <p:cNvSpPr>
                <a:spLocks/>
              </p:cNvSpPr>
              <p:nvPr/>
            </p:nvSpPr>
            <p:spPr bwMode="auto">
              <a:xfrm>
                <a:off x="3712" y="3230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2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2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4" name="Freeform 125"/>
              <p:cNvSpPr>
                <a:spLocks/>
              </p:cNvSpPr>
              <p:nvPr/>
            </p:nvSpPr>
            <p:spPr bwMode="auto">
              <a:xfrm>
                <a:off x="3720" y="321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5" name="Freeform 126"/>
              <p:cNvSpPr>
                <a:spLocks/>
              </p:cNvSpPr>
              <p:nvPr/>
            </p:nvSpPr>
            <p:spPr bwMode="auto">
              <a:xfrm>
                <a:off x="3713" y="3193"/>
                <a:ext cx="18" cy="19"/>
              </a:xfrm>
              <a:custGeom>
                <a:avLst/>
                <a:gdLst>
                  <a:gd name="T0" fmla="*/ 18 w 18"/>
                  <a:gd name="T1" fmla="*/ 6 h 19"/>
                  <a:gd name="T2" fmla="*/ 13 w 18"/>
                  <a:gd name="T3" fmla="*/ 19 h 19"/>
                  <a:gd name="T4" fmla="*/ 0 w 18"/>
                  <a:gd name="T5" fmla="*/ 13 h 19"/>
                  <a:gd name="T6" fmla="*/ 5 w 18"/>
                  <a:gd name="T7" fmla="*/ 0 h 19"/>
                  <a:gd name="T8" fmla="*/ 18 w 18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6" name="Freeform 127"/>
              <p:cNvSpPr>
                <a:spLocks/>
              </p:cNvSpPr>
              <p:nvPr/>
            </p:nvSpPr>
            <p:spPr bwMode="auto">
              <a:xfrm>
                <a:off x="3720" y="317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7" name="Freeform 128"/>
              <p:cNvSpPr>
                <a:spLocks/>
              </p:cNvSpPr>
              <p:nvPr/>
            </p:nvSpPr>
            <p:spPr bwMode="auto">
              <a:xfrm>
                <a:off x="3728" y="316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8" name="Freeform 129"/>
              <p:cNvSpPr>
                <a:spLocks/>
              </p:cNvSpPr>
              <p:nvPr/>
            </p:nvSpPr>
            <p:spPr bwMode="auto">
              <a:xfrm>
                <a:off x="3726" y="3199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39" name="Freeform 130"/>
              <p:cNvSpPr>
                <a:spLocks/>
              </p:cNvSpPr>
              <p:nvPr/>
            </p:nvSpPr>
            <p:spPr bwMode="auto">
              <a:xfrm>
                <a:off x="3734" y="3185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0" name="Freeform 131"/>
              <p:cNvSpPr>
                <a:spLocks/>
              </p:cNvSpPr>
              <p:nvPr/>
            </p:nvSpPr>
            <p:spPr bwMode="auto">
              <a:xfrm>
                <a:off x="3742" y="3170"/>
                <a:ext cx="18" cy="20"/>
              </a:xfrm>
              <a:custGeom>
                <a:avLst/>
                <a:gdLst>
                  <a:gd name="T0" fmla="*/ 16 w 11"/>
                  <a:gd name="T1" fmla="*/ 10 h 12"/>
                  <a:gd name="T2" fmla="*/ 13 w 11"/>
                  <a:gd name="T3" fmla="*/ 20 h 12"/>
                  <a:gd name="T4" fmla="*/ 0 w 11"/>
                  <a:gd name="T5" fmla="*/ 13 h 12"/>
                  <a:gd name="T6" fmla="*/ 5 w 11"/>
                  <a:gd name="T7" fmla="*/ 0 h 12"/>
                  <a:gd name="T8" fmla="*/ 15 w 11"/>
                  <a:gd name="T9" fmla="*/ 5 h 12"/>
                  <a:gd name="T10" fmla="*/ 16 w 11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5"/>
                      <a:pt x="10" y="6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1" name="Freeform 132"/>
              <p:cNvSpPr>
                <a:spLocks/>
              </p:cNvSpPr>
              <p:nvPr/>
            </p:nvSpPr>
            <p:spPr bwMode="auto">
              <a:xfrm>
                <a:off x="3627" y="3242"/>
                <a:ext cx="107" cy="72"/>
              </a:xfrm>
              <a:custGeom>
                <a:avLst/>
                <a:gdLst>
                  <a:gd name="T0" fmla="*/ 10 w 66"/>
                  <a:gd name="T1" fmla="*/ 8 h 45"/>
                  <a:gd name="T2" fmla="*/ 2 w 66"/>
                  <a:gd name="T3" fmla="*/ 24 h 45"/>
                  <a:gd name="T4" fmla="*/ 6 w 66"/>
                  <a:gd name="T5" fmla="*/ 37 h 45"/>
                  <a:gd name="T6" fmla="*/ 73 w 66"/>
                  <a:gd name="T7" fmla="*/ 69 h 45"/>
                  <a:gd name="T8" fmla="*/ 86 w 66"/>
                  <a:gd name="T9" fmla="*/ 67 h 45"/>
                  <a:gd name="T10" fmla="*/ 89 w 66"/>
                  <a:gd name="T11" fmla="*/ 69 h 45"/>
                  <a:gd name="T12" fmla="*/ 105 w 66"/>
                  <a:gd name="T13" fmla="*/ 64 h 45"/>
                  <a:gd name="T14" fmla="*/ 99 w 66"/>
                  <a:gd name="T15" fmla="*/ 48 h 45"/>
                  <a:gd name="T16" fmla="*/ 96 w 66"/>
                  <a:gd name="T17" fmla="*/ 46 h 45"/>
                  <a:gd name="T18" fmla="*/ 89 w 66"/>
                  <a:gd name="T19" fmla="*/ 35 h 45"/>
                  <a:gd name="T20" fmla="*/ 24 w 66"/>
                  <a:gd name="T21" fmla="*/ 3 h 45"/>
                  <a:gd name="T22" fmla="*/ 10 w 66"/>
                  <a:gd name="T23" fmla="*/ 8 h 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45">
                    <a:moveTo>
                      <a:pt x="6" y="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1" y="22"/>
                      <a:pt x="4" y="2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8" y="45"/>
                      <a:pt x="51" y="44"/>
                      <a:pt x="53" y="42"/>
                    </a:cubicBezTo>
                    <a:cubicBezTo>
                      <a:pt x="53" y="42"/>
                      <a:pt x="54" y="43"/>
                      <a:pt x="55" y="43"/>
                    </a:cubicBezTo>
                    <a:cubicBezTo>
                      <a:pt x="58" y="45"/>
                      <a:pt x="63" y="43"/>
                      <a:pt x="65" y="40"/>
                    </a:cubicBezTo>
                    <a:cubicBezTo>
                      <a:pt x="66" y="36"/>
                      <a:pt x="65" y="32"/>
                      <a:pt x="61" y="30"/>
                    </a:cubicBezTo>
                    <a:cubicBezTo>
                      <a:pt x="60" y="29"/>
                      <a:pt x="60" y="29"/>
                      <a:pt x="59" y="29"/>
                    </a:cubicBezTo>
                    <a:cubicBezTo>
                      <a:pt x="59" y="26"/>
                      <a:pt x="58" y="23"/>
                      <a:pt x="55" y="2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2"/>
                      <a:pt x="6" y="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2" name="Freeform 133"/>
              <p:cNvSpPr>
                <a:spLocks/>
              </p:cNvSpPr>
              <p:nvPr/>
            </p:nvSpPr>
            <p:spPr bwMode="auto">
              <a:xfrm>
                <a:off x="3597" y="3222"/>
                <a:ext cx="45" cy="58"/>
              </a:xfrm>
              <a:custGeom>
                <a:avLst/>
                <a:gdLst>
                  <a:gd name="T0" fmla="*/ 23 w 28"/>
                  <a:gd name="T1" fmla="*/ 2 h 36"/>
                  <a:gd name="T2" fmla="*/ 2 w 28"/>
                  <a:gd name="T3" fmla="*/ 45 h 36"/>
                  <a:gd name="T4" fmla="*/ 3 w 28"/>
                  <a:gd name="T5" fmla="*/ 48 h 36"/>
                  <a:gd name="T6" fmla="*/ 19 w 28"/>
                  <a:gd name="T7" fmla="*/ 56 h 36"/>
                  <a:gd name="T8" fmla="*/ 23 w 28"/>
                  <a:gd name="T9" fmla="*/ 55 h 36"/>
                  <a:gd name="T10" fmla="*/ 43 w 28"/>
                  <a:gd name="T11" fmla="*/ 13 h 36"/>
                  <a:gd name="T12" fmla="*/ 42 w 28"/>
                  <a:gd name="T13" fmla="*/ 8 h 36"/>
                  <a:gd name="T14" fmla="*/ 26 w 28"/>
                  <a:gd name="T15" fmla="*/ 0 h 36"/>
                  <a:gd name="T16" fmla="*/ 23 w 28"/>
                  <a:gd name="T17" fmla="*/ 2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14" y="1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1" y="30"/>
                      <a:pt x="2" y="30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5"/>
                      <a:pt x="14" y="34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7" y="6"/>
                      <a:pt x="2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3" name="Freeform 134"/>
              <p:cNvSpPr>
                <a:spLocks/>
              </p:cNvSpPr>
              <p:nvPr/>
            </p:nvSpPr>
            <p:spPr bwMode="auto">
              <a:xfrm>
                <a:off x="3634" y="3242"/>
                <a:ext cx="100" cy="63"/>
              </a:xfrm>
              <a:custGeom>
                <a:avLst/>
                <a:gdLst>
                  <a:gd name="T0" fmla="*/ 3 w 62"/>
                  <a:gd name="T1" fmla="*/ 8 h 39"/>
                  <a:gd name="T2" fmla="*/ 0 w 62"/>
                  <a:gd name="T3" fmla="*/ 16 h 39"/>
                  <a:gd name="T4" fmla="*/ 98 w 62"/>
                  <a:gd name="T5" fmla="*/ 63 h 39"/>
                  <a:gd name="T6" fmla="*/ 92 w 62"/>
                  <a:gd name="T7" fmla="*/ 48 h 39"/>
                  <a:gd name="T8" fmla="*/ 89 w 62"/>
                  <a:gd name="T9" fmla="*/ 47 h 39"/>
                  <a:gd name="T10" fmla="*/ 82 w 62"/>
                  <a:gd name="T11" fmla="*/ 36 h 39"/>
                  <a:gd name="T12" fmla="*/ 18 w 62"/>
                  <a:gd name="T13" fmla="*/ 3 h 39"/>
                  <a:gd name="T14" fmla="*/ 3 w 62"/>
                  <a:gd name="T15" fmla="*/ 8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2" y="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2" y="36"/>
                      <a:pt x="61" y="31"/>
                      <a:pt x="57" y="30"/>
                    </a:cubicBezTo>
                    <a:cubicBezTo>
                      <a:pt x="56" y="29"/>
                      <a:pt x="56" y="29"/>
                      <a:pt x="55" y="29"/>
                    </a:cubicBezTo>
                    <a:cubicBezTo>
                      <a:pt x="55" y="26"/>
                      <a:pt x="54" y="23"/>
                      <a:pt x="51" y="2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4" y="2"/>
                      <a:pt x="2" y="5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4" name="Freeform 135"/>
              <p:cNvSpPr>
                <a:spLocks/>
              </p:cNvSpPr>
              <p:nvPr/>
            </p:nvSpPr>
            <p:spPr bwMode="auto">
              <a:xfrm>
                <a:off x="3608" y="3222"/>
                <a:ext cx="34" cy="34"/>
              </a:xfrm>
              <a:custGeom>
                <a:avLst/>
                <a:gdLst>
                  <a:gd name="T0" fmla="*/ 11 w 21"/>
                  <a:gd name="T1" fmla="*/ 2 h 21"/>
                  <a:gd name="T2" fmla="*/ 0 w 21"/>
                  <a:gd name="T3" fmla="*/ 23 h 21"/>
                  <a:gd name="T4" fmla="*/ 23 w 21"/>
                  <a:gd name="T5" fmla="*/ 34 h 21"/>
                  <a:gd name="T6" fmla="*/ 32 w 21"/>
                  <a:gd name="T7" fmla="*/ 13 h 21"/>
                  <a:gd name="T8" fmla="*/ 31 w 21"/>
                  <a:gd name="T9" fmla="*/ 8 h 21"/>
                  <a:gd name="T10" fmla="*/ 15 w 21"/>
                  <a:gd name="T11" fmla="*/ 0 h 21"/>
                  <a:gd name="T12" fmla="*/ 1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7" y="1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5" name="Freeform 136"/>
              <p:cNvSpPr>
                <a:spLocks/>
              </p:cNvSpPr>
              <p:nvPr/>
            </p:nvSpPr>
            <p:spPr bwMode="auto">
              <a:xfrm>
                <a:off x="4957" y="3321"/>
                <a:ext cx="99" cy="95"/>
              </a:xfrm>
              <a:custGeom>
                <a:avLst/>
                <a:gdLst>
                  <a:gd name="T0" fmla="*/ 2 w 61"/>
                  <a:gd name="T1" fmla="*/ 40 h 59"/>
                  <a:gd name="T2" fmla="*/ 31 w 61"/>
                  <a:gd name="T3" fmla="*/ 3 h 59"/>
                  <a:gd name="T4" fmla="*/ 37 w 61"/>
                  <a:gd name="T5" fmla="*/ 2 h 59"/>
                  <a:gd name="T6" fmla="*/ 96 w 61"/>
                  <a:gd name="T7" fmla="*/ 50 h 59"/>
                  <a:gd name="T8" fmla="*/ 97 w 61"/>
                  <a:gd name="T9" fmla="*/ 55 h 59"/>
                  <a:gd name="T10" fmla="*/ 67 w 61"/>
                  <a:gd name="T11" fmla="*/ 92 h 59"/>
                  <a:gd name="T12" fmla="*/ 62 w 61"/>
                  <a:gd name="T13" fmla="*/ 93 h 59"/>
                  <a:gd name="T14" fmla="*/ 2 w 61"/>
                  <a:gd name="T15" fmla="*/ 45 h 59"/>
                  <a:gd name="T16" fmla="*/ 2 w 61"/>
                  <a:gd name="T17" fmla="*/ 40 h 5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1" h="59">
                    <a:moveTo>
                      <a:pt x="1" y="2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2" y="0"/>
                      <a:pt x="23" y="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0" y="31"/>
                      <a:pt x="61" y="33"/>
                      <a:pt x="60" y="34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9"/>
                      <a:pt x="38" y="5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6"/>
                      <a:pt x="1" y="2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6" name="Freeform 137"/>
              <p:cNvSpPr>
                <a:spLocks/>
              </p:cNvSpPr>
              <p:nvPr/>
            </p:nvSpPr>
            <p:spPr bwMode="auto">
              <a:xfrm>
                <a:off x="4983" y="3324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8 h 10"/>
                  <a:gd name="T4" fmla="*/ 7 w 10"/>
                  <a:gd name="T5" fmla="*/ 2 h 10"/>
                  <a:gd name="T6" fmla="*/ 10 w 10"/>
                  <a:gd name="T7" fmla="*/ 2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7" name="Freeform 138"/>
              <p:cNvSpPr>
                <a:spLocks/>
              </p:cNvSpPr>
              <p:nvPr/>
            </p:nvSpPr>
            <p:spPr bwMode="auto">
              <a:xfrm>
                <a:off x="4995" y="333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8" name="Freeform 139"/>
              <p:cNvSpPr>
                <a:spLocks/>
              </p:cNvSpPr>
              <p:nvPr/>
            </p:nvSpPr>
            <p:spPr bwMode="auto">
              <a:xfrm>
                <a:off x="5004" y="3340"/>
                <a:ext cx="17" cy="17"/>
              </a:xfrm>
              <a:custGeom>
                <a:avLst/>
                <a:gdLst>
                  <a:gd name="T0" fmla="*/ 10 w 17"/>
                  <a:gd name="T1" fmla="*/ 17 h 17"/>
                  <a:gd name="T2" fmla="*/ 0 w 17"/>
                  <a:gd name="T3" fmla="*/ 10 h 17"/>
                  <a:gd name="T4" fmla="*/ 9 w 17"/>
                  <a:gd name="T5" fmla="*/ 0 h 17"/>
                  <a:gd name="T6" fmla="*/ 17 w 17"/>
                  <a:gd name="T7" fmla="*/ 8 h 17"/>
                  <a:gd name="T8" fmla="*/ 10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0" y="17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17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49" name="Freeform 140"/>
              <p:cNvSpPr>
                <a:spLocks/>
              </p:cNvSpPr>
              <p:nvPr/>
            </p:nvSpPr>
            <p:spPr bwMode="auto">
              <a:xfrm>
                <a:off x="4975" y="3334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0" name="Freeform 141"/>
              <p:cNvSpPr>
                <a:spLocks/>
              </p:cNvSpPr>
              <p:nvPr/>
            </p:nvSpPr>
            <p:spPr bwMode="auto">
              <a:xfrm>
                <a:off x="4987" y="334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1" name="Freeform 142"/>
              <p:cNvSpPr>
                <a:spLocks/>
              </p:cNvSpPr>
              <p:nvPr/>
            </p:nvSpPr>
            <p:spPr bwMode="auto">
              <a:xfrm>
                <a:off x="4996" y="3350"/>
                <a:ext cx="18" cy="18"/>
              </a:xfrm>
              <a:custGeom>
                <a:avLst/>
                <a:gdLst>
                  <a:gd name="T0" fmla="*/ 10 w 18"/>
                  <a:gd name="T1" fmla="*/ 18 h 18"/>
                  <a:gd name="T2" fmla="*/ 0 w 18"/>
                  <a:gd name="T3" fmla="*/ 10 h 18"/>
                  <a:gd name="T4" fmla="*/ 8 w 18"/>
                  <a:gd name="T5" fmla="*/ 0 h 18"/>
                  <a:gd name="T6" fmla="*/ 18 w 18"/>
                  <a:gd name="T7" fmla="*/ 8 h 18"/>
                  <a:gd name="T8" fmla="*/ 10 w 18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2" name="Freeform 143"/>
              <p:cNvSpPr>
                <a:spLocks/>
              </p:cNvSpPr>
              <p:nvPr/>
            </p:nvSpPr>
            <p:spPr bwMode="auto">
              <a:xfrm>
                <a:off x="5016" y="335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3" name="Freeform 144"/>
              <p:cNvSpPr>
                <a:spLocks/>
              </p:cNvSpPr>
              <p:nvPr/>
            </p:nvSpPr>
            <p:spPr bwMode="auto">
              <a:xfrm>
                <a:off x="5027" y="335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4" name="Freeform 145"/>
              <p:cNvSpPr>
                <a:spLocks/>
              </p:cNvSpPr>
              <p:nvPr/>
            </p:nvSpPr>
            <p:spPr bwMode="auto">
              <a:xfrm>
                <a:off x="5037" y="3366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10 h 10"/>
                  <a:gd name="T4" fmla="*/ 8 w 10"/>
                  <a:gd name="T5" fmla="*/ 0 h 10"/>
                  <a:gd name="T6" fmla="*/ 14 w 10"/>
                  <a:gd name="T7" fmla="*/ 5 h 10"/>
                  <a:gd name="T8" fmla="*/ 14 w 10"/>
                  <a:gd name="T9" fmla="*/ 10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5" name="Freeform 146"/>
              <p:cNvSpPr>
                <a:spLocks/>
              </p:cNvSpPr>
              <p:nvPr/>
            </p:nvSpPr>
            <p:spPr bwMode="auto">
              <a:xfrm>
                <a:off x="5008" y="33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6" name="Freeform 147"/>
              <p:cNvSpPr>
                <a:spLocks/>
              </p:cNvSpPr>
              <p:nvPr/>
            </p:nvSpPr>
            <p:spPr bwMode="auto">
              <a:xfrm>
                <a:off x="5019" y="336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7" name="Freeform 148"/>
              <p:cNvSpPr>
                <a:spLocks/>
              </p:cNvSpPr>
              <p:nvPr/>
            </p:nvSpPr>
            <p:spPr bwMode="auto">
              <a:xfrm>
                <a:off x="5029" y="337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8" name="Freeform 149"/>
              <p:cNvSpPr>
                <a:spLocks/>
              </p:cNvSpPr>
              <p:nvPr/>
            </p:nvSpPr>
            <p:spPr bwMode="auto">
              <a:xfrm>
                <a:off x="4967" y="334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59" name="Freeform 150"/>
              <p:cNvSpPr>
                <a:spLocks/>
              </p:cNvSpPr>
              <p:nvPr/>
            </p:nvSpPr>
            <p:spPr bwMode="auto">
              <a:xfrm>
                <a:off x="4978" y="3353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7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0" name="Freeform 151"/>
              <p:cNvSpPr>
                <a:spLocks/>
              </p:cNvSpPr>
              <p:nvPr/>
            </p:nvSpPr>
            <p:spPr bwMode="auto">
              <a:xfrm>
                <a:off x="4988" y="3361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1" name="Freeform 152"/>
              <p:cNvSpPr>
                <a:spLocks/>
              </p:cNvSpPr>
              <p:nvPr/>
            </p:nvSpPr>
            <p:spPr bwMode="auto">
              <a:xfrm>
                <a:off x="4961" y="3355"/>
                <a:ext cx="14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6 w 9"/>
                  <a:gd name="T7" fmla="*/ 0 h 10"/>
                  <a:gd name="T8" fmla="*/ 14 w 9"/>
                  <a:gd name="T9" fmla="*/ 6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2" name="Freeform 153"/>
              <p:cNvSpPr>
                <a:spLocks/>
              </p:cNvSpPr>
              <p:nvPr/>
            </p:nvSpPr>
            <p:spPr bwMode="auto">
              <a:xfrm>
                <a:off x="4970" y="3363"/>
                <a:ext cx="17" cy="16"/>
              </a:xfrm>
              <a:custGeom>
                <a:avLst/>
                <a:gdLst>
                  <a:gd name="T0" fmla="*/ 8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8 h 16"/>
                  <a:gd name="T8" fmla="*/ 8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8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3" name="Freeform 154"/>
              <p:cNvSpPr>
                <a:spLocks/>
              </p:cNvSpPr>
              <p:nvPr/>
            </p:nvSpPr>
            <p:spPr bwMode="auto">
              <a:xfrm>
                <a:off x="4980" y="337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4" name="Freeform 155"/>
              <p:cNvSpPr>
                <a:spLocks/>
              </p:cNvSpPr>
              <p:nvPr/>
            </p:nvSpPr>
            <p:spPr bwMode="auto">
              <a:xfrm>
                <a:off x="5000" y="3369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9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9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5" name="Freeform 156"/>
              <p:cNvSpPr>
                <a:spLocks/>
              </p:cNvSpPr>
              <p:nvPr/>
            </p:nvSpPr>
            <p:spPr bwMode="auto">
              <a:xfrm>
                <a:off x="5009" y="337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6" name="Freeform 157"/>
              <p:cNvSpPr>
                <a:spLocks/>
              </p:cNvSpPr>
              <p:nvPr/>
            </p:nvSpPr>
            <p:spPr bwMode="auto">
              <a:xfrm>
                <a:off x="5021" y="338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7" name="Freeform 158"/>
              <p:cNvSpPr>
                <a:spLocks/>
              </p:cNvSpPr>
              <p:nvPr/>
            </p:nvSpPr>
            <p:spPr bwMode="auto">
              <a:xfrm>
                <a:off x="4991" y="3381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8 h 16"/>
                  <a:gd name="T4" fmla="*/ 7 w 17"/>
                  <a:gd name="T5" fmla="*/ 0 h 16"/>
                  <a:gd name="T6" fmla="*/ 17 w 17"/>
                  <a:gd name="T7" fmla="*/ 6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7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8" name="Freeform 159"/>
              <p:cNvSpPr>
                <a:spLocks/>
              </p:cNvSpPr>
              <p:nvPr/>
            </p:nvSpPr>
            <p:spPr bwMode="auto">
              <a:xfrm>
                <a:off x="5001" y="338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69" name="Freeform 160"/>
              <p:cNvSpPr>
                <a:spLocks/>
              </p:cNvSpPr>
              <p:nvPr/>
            </p:nvSpPr>
            <p:spPr bwMode="auto">
              <a:xfrm>
                <a:off x="5013" y="3397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8 h 10"/>
                  <a:gd name="T8" fmla="*/ 11 w 10"/>
                  <a:gd name="T9" fmla="*/ 14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0" name="Freeform 161"/>
              <p:cNvSpPr>
                <a:spLocks/>
              </p:cNvSpPr>
              <p:nvPr/>
            </p:nvSpPr>
            <p:spPr bwMode="auto">
              <a:xfrm>
                <a:off x="5058" y="3402"/>
                <a:ext cx="97" cy="94"/>
              </a:xfrm>
              <a:custGeom>
                <a:avLst/>
                <a:gdLst>
                  <a:gd name="T0" fmla="*/ 0 w 60"/>
                  <a:gd name="T1" fmla="*/ 41 h 58"/>
                  <a:gd name="T2" fmla="*/ 31 w 60"/>
                  <a:gd name="T3" fmla="*/ 2 h 58"/>
                  <a:gd name="T4" fmla="*/ 36 w 60"/>
                  <a:gd name="T5" fmla="*/ 0 h 58"/>
                  <a:gd name="T6" fmla="*/ 95 w 60"/>
                  <a:gd name="T7" fmla="*/ 49 h 58"/>
                  <a:gd name="T8" fmla="*/ 97 w 60"/>
                  <a:gd name="T9" fmla="*/ 53 h 58"/>
                  <a:gd name="T10" fmla="*/ 66 w 60"/>
                  <a:gd name="T11" fmla="*/ 92 h 58"/>
                  <a:gd name="T12" fmla="*/ 61 w 60"/>
                  <a:gd name="T13" fmla="*/ 92 h 58"/>
                  <a:gd name="T14" fmla="*/ 2 w 60"/>
                  <a:gd name="T15" fmla="*/ 45 h 58"/>
                  <a:gd name="T16" fmla="*/ 0 w 60"/>
                  <a:gd name="T17" fmla="*/ 41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58">
                    <a:moveTo>
                      <a:pt x="0" y="2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60" y="31"/>
                      <a:pt x="60" y="32"/>
                      <a:pt x="60" y="33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8"/>
                      <a:pt x="38" y="5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1" name="Freeform 162"/>
              <p:cNvSpPr>
                <a:spLocks/>
              </p:cNvSpPr>
              <p:nvPr/>
            </p:nvSpPr>
            <p:spPr bwMode="auto">
              <a:xfrm>
                <a:off x="5084" y="3405"/>
                <a:ext cx="16" cy="15"/>
              </a:xfrm>
              <a:custGeom>
                <a:avLst/>
                <a:gdLst>
                  <a:gd name="T0" fmla="*/ 10 w 10"/>
                  <a:gd name="T1" fmla="*/ 15 h 9"/>
                  <a:gd name="T2" fmla="*/ 0 w 10"/>
                  <a:gd name="T3" fmla="*/ 8 h 9"/>
                  <a:gd name="T4" fmla="*/ 5 w 10"/>
                  <a:gd name="T5" fmla="*/ 2 h 9"/>
                  <a:gd name="T6" fmla="*/ 10 w 10"/>
                  <a:gd name="T7" fmla="*/ 0 h 9"/>
                  <a:gd name="T8" fmla="*/ 16 w 10"/>
                  <a:gd name="T9" fmla="*/ 7 h 9"/>
                  <a:gd name="T10" fmla="*/ 10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2" name="Freeform 163"/>
              <p:cNvSpPr>
                <a:spLocks/>
              </p:cNvSpPr>
              <p:nvPr/>
            </p:nvSpPr>
            <p:spPr bwMode="auto">
              <a:xfrm>
                <a:off x="5095" y="3412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3" name="Freeform 164"/>
              <p:cNvSpPr>
                <a:spLocks/>
              </p:cNvSpPr>
              <p:nvPr/>
            </p:nvSpPr>
            <p:spPr bwMode="auto">
              <a:xfrm>
                <a:off x="5105" y="342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4" name="Freeform 165"/>
              <p:cNvSpPr>
                <a:spLocks/>
              </p:cNvSpPr>
              <p:nvPr/>
            </p:nvSpPr>
            <p:spPr bwMode="auto">
              <a:xfrm>
                <a:off x="5076" y="3413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5" name="Freeform 166"/>
              <p:cNvSpPr>
                <a:spLocks/>
              </p:cNvSpPr>
              <p:nvPr/>
            </p:nvSpPr>
            <p:spPr bwMode="auto">
              <a:xfrm>
                <a:off x="5087" y="342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6" name="Freeform 167"/>
              <p:cNvSpPr>
                <a:spLocks/>
              </p:cNvSpPr>
              <p:nvPr/>
            </p:nvSpPr>
            <p:spPr bwMode="auto">
              <a:xfrm>
                <a:off x="5097" y="343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7" name="Freeform 168"/>
              <p:cNvSpPr>
                <a:spLocks/>
              </p:cNvSpPr>
              <p:nvPr/>
            </p:nvSpPr>
            <p:spPr bwMode="auto">
              <a:xfrm>
                <a:off x="5116" y="3429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8 h 17"/>
                  <a:gd name="T4" fmla="*/ 7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8" name="Freeform 169"/>
              <p:cNvSpPr>
                <a:spLocks/>
              </p:cNvSpPr>
              <p:nvPr/>
            </p:nvSpPr>
            <p:spPr bwMode="auto">
              <a:xfrm>
                <a:off x="5126" y="3437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79" name="Freeform 170"/>
              <p:cNvSpPr>
                <a:spLocks/>
              </p:cNvSpPr>
              <p:nvPr/>
            </p:nvSpPr>
            <p:spPr bwMode="auto">
              <a:xfrm>
                <a:off x="5137" y="3446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7 w 9"/>
                  <a:gd name="T5" fmla="*/ 0 h 10"/>
                  <a:gd name="T6" fmla="*/ 13 w 9"/>
                  <a:gd name="T7" fmla="*/ 5 h 10"/>
                  <a:gd name="T8" fmla="*/ 15 w 9"/>
                  <a:gd name="T9" fmla="*/ 10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0" name="Freeform 171"/>
              <p:cNvSpPr>
                <a:spLocks/>
              </p:cNvSpPr>
              <p:nvPr/>
            </p:nvSpPr>
            <p:spPr bwMode="auto">
              <a:xfrm>
                <a:off x="5108" y="343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1" name="Freeform 172"/>
              <p:cNvSpPr>
                <a:spLocks/>
              </p:cNvSpPr>
              <p:nvPr/>
            </p:nvSpPr>
            <p:spPr bwMode="auto">
              <a:xfrm>
                <a:off x="5118" y="3447"/>
                <a:ext cx="18" cy="16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10 h 16"/>
                  <a:gd name="T4" fmla="*/ 8 w 18"/>
                  <a:gd name="T5" fmla="*/ 0 h 16"/>
                  <a:gd name="T6" fmla="*/ 18 w 18"/>
                  <a:gd name="T7" fmla="*/ 8 h 16"/>
                  <a:gd name="T8" fmla="*/ 10 w 18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2" name="Freeform 173"/>
              <p:cNvSpPr>
                <a:spLocks/>
              </p:cNvSpPr>
              <p:nvPr/>
            </p:nvSpPr>
            <p:spPr bwMode="auto">
              <a:xfrm>
                <a:off x="5129" y="3455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7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3" name="Freeform 174"/>
              <p:cNvSpPr>
                <a:spLocks/>
              </p:cNvSpPr>
              <p:nvPr/>
            </p:nvSpPr>
            <p:spPr bwMode="auto">
              <a:xfrm>
                <a:off x="5068" y="342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4" name="Freeform 175"/>
              <p:cNvSpPr>
                <a:spLocks/>
              </p:cNvSpPr>
              <p:nvPr/>
            </p:nvSpPr>
            <p:spPr bwMode="auto">
              <a:xfrm>
                <a:off x="5079" y="343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5" name="Freeform 176"/>
              <p:cNvSpPr>
                <a:spLocks/>
              </p:cNvSpPr>
              <p:nvPr/>
            </p:nvSpPr>
            <p:spPr bwMode="auto">
              <a:xfrm>
                <a:off x="5089" y="344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6" name="Freeform 177"/>
              <p:cNvSpPr>
                <a:spLocks/>
              </p:cNvSpPr>
              <p:nvPr/>
            </p:nvSpPr>
            <p:spPr bwMode="auto">
              <a:xfrm>
                <a:off x="5061" y="3434"/>
                <a:ext cx="15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5 w 9"/>
                  <a:gd name="T7" fmla="*/ 0 h 10"/>
                  <a:gd name="T8" fmla="*/ 15 w 9"/>
                  <a:gd name="T9" fmla="*/ 8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7" name="Freeform 178"/>
              <p:cNvSpPr>
                <a:spLocks/>
              </p:cNvSpPr>
              <p:nvPr/>
            </p:nvSpPr>
            <p:spPr bwMode="auto">
              <a:xfrm>
                <a:off x="5071" y="3442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8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8" name="Freeform 179"/>
              <p:cNvSpPr>
                <a:spLocks/>
              </p:cNvSpPr>
              <p:nvPr/>
            </p:nvSpPr>
            <p:spPr bwMode="auto">
              <a:xfrm>
                <a:off x="5081" y="345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89" name="Freeform 180"/>
              <p:cNvSpPr>
                <a:spLocks/>
              </p:cNvSpPr>
              <p:nvPr/>
            </p:nvSpPr>
            <p:spPr bwMode="auto">
              <a:xfrm>
                <a:off x="5100" y="3450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9 h 17"/>
                  <a:gd name="T4" fmla="*/ 6 w 16"/>
                  <a:gd name="T5" fmla="*/ 0 h 17"/>
                  <a:gd name="T6" fmla="*/ 16 w 16"/>
                  <a:gd name="T7" fmla="*/ 7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0" name="Freeform 181"/>
              <p:cNvSpPr>
                <a:spLocks/>
              </p:cNvSpPr>
              <p:nvPr/>
            </p:nvSpPr>
            <p:spPr bwMode="auto">
              <a:xfrm>
                <a:off x="5110" y="3459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1" name="Freeform 182"/>
              <p:cNvSpPr>
                <a:spLocks/>
              </p:cNvSpPr>
              <p:nvPr/>
            </p:nvSpPr>
            <p:spPr bwMode="auto">
              <a:xfrm>
                <a:off x="5121" y="346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2" name="Freeform 183"/>
              <p:cNvSpPr>
                <a:spLocks/>
              </p:cNvSpPr>
              <p:nvPr/>
            </p:nvSpPr>
            <p:spPr bwMode="auto">
              <a:xfrm>
                <a:off x="5092" y="3460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3" name="Freeform 184"/>
              <p:cNvSpPr>
                <a:spLocks/>
              </p:cNvSpPr>
              <p:nvPr/>
            </p:nvSpPr>
            <p:spPr bwMode="auto">
              <a:xfrm>
                <a:off x="5102" y="3468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4" name="Freeform 185"/>
              <p:cNvSpPr>
                <a:spLocks/>
              </p:cNvSpPr>
              <p:nvPr/>
            </p:nvSpPr>
            <p:spPr bwMode="auto">
              <a:xfrm>
                <a:off x="5113" y="3476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9 h 10"/>
                  <a:gd name="T8" fmla="*/ 11 w 10"/>
                  <a:gd name="T9" fmla="*/ 15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5" name="Freeform 186"/>
              <p:cNvSpPr>
                <a:spLocks/>
              </p:cNvSpPr>
              <p:nvPr/>
            </p:nvSpPr>
            <p:spPr bwMode="auto">
              <a:xfrm>
                <a:off x="5021" y="3371"/>
                <a:ext cx="69" cy="81"/>
              </a:xfrm>
              <a:custGeom>
                <a:avLst/>
                <a:gdLst>
                  <a:gd name="T0" fmla="*/ 64 w 43"/>
                  <a:gd name="T1" fmla="*/ 13 h 50"/>
                  <a:gd name="T2" fmla="*/ 53 w 43"/>
                  <a:gd name="T3" fmla="*/ 3 h 50"/>
                  <a:gd name="T4" fmla="*/ 42 w 43"/>
                  <a:gd name="T5" fmla="*/ 5 h 50"/>
                  <a:gd name="T6" fmla="*/ 5 w 43"/>
                  <a:gd name="T7" fmla="*/ 50 h 50"/>
                  <a:gd name="T8" fmla="*/ 5 w 43"/>
                  <a:gd name="T9" fmla="*/ 62 h 50"/>
                  <a:gd name="T10" fmla="*/ 3 w 43"/>
                  <a:gd name="T11" fmla="*/ 63 h 50"/>
                  <a:gd name="T12" fmla="*/ 5 w 43"/>
                  <a:gd name="T13" fmla="*/ 78 h 50"/>
                  <a:gd name="T14" fmla="*/ 18 w 43"/>
                  <a:gd name="T15" fmla="*/ 76 h 50"/>
                  <a:gd name="T16" fmla="*/ 19 w 43"/>
                  <a:gd name="T17" fmla="*/ 73 h 50"/>
                  <a:gd name="T18" fmla="*/ 29 w 43"/>
                  <a:gd name="T19" fmla="*/ 70 h 50"/>
                  <a:gd name="T20" fmla="*/ 66 w 43"/>
                  <a:gd name="T21" fmla="*/ 24 h 50"/>
                  <a:gd name="T22" fmla="*/ 64 w 43"/>
                  <a:gd name="T23" fmla="*/ 13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" h="50">
                    <a:moveTo>
                      <a:pt x="40" y="8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28" y="1"/>
                      <a:pt x="26" y="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3"/>
                      <a:pt x="2" y="36"/>
                      <a:pt x="3" y="38"/>
                    </a:cubicBezTo>
                    <a:cubicBezTo>
                      <a:pt x="3" y="38"/>
                      <a:pt x="2" y="39"/>
                      <a:pt x="2" y="39"/>
                    </a:cubicBezTo>
                    <a:cubicBezTo>
                      <a:pt x="0" y="42"/>
                      <a:pt x="0" y="45"/>
                      <a:pt x="3" y="48"/>
                    </a:cubicBezTo>
                    <a:cubicBezTo>
                      <a:pt x="5" y="50"/>
                      <a:pt x="9" y="49"/>
                      <a:pt x="11" y="47"/>
                    </a:cubicBezTo>
                    <a:cubicBezTo>
                      <a:pt x="12" y="46"/>
                      <a:pt x="12" y="45"/>
                      <a:pt x="12" y="45"/>
                    </a:cubicBezTo>
                    <a:cubicBezTo>
                      <a:pt x="14" y="46"/>
                      <a:pt x="17" y="45"/>
                      <a:pt x="18" y="4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3"/>
                      <a:pt x="42" y="10"/>
                      <a:pt x="40" y="8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6" name="Freeform 187"/>
              <p:cNvSpPr>
                <a:spLocks/>
              </p:cNvSpPr>
              <p:nvPr/>
            </p:nvSpPr>
            <p:spPr bwMode="auto">
              <a:xfrm>
                <a:off x="5066" y="3348"/>
                <a:ext cx="44" cy="41"/>
              </a:xfrm>
              <a:custGeom>
                <a:avLst/>
                <a:gdLst>
                  <a:gd name="T0" fmla="*/ 44 w 27"/>
                  <a:gd name="T1" fmla="*/ 25 h 25"/>
                  <a:gd name="T2" fmla="*/ 13 w 27"/>
                  <a:gd name="T3" fmla="*/ 2 h 25"/>
                  <a:gd name="T4" fmla="*/ 10 w 27"/>
                  <a:gd name="T5" fmla="*/ 2 h 25"/>
                  <a:gd name="T6" fmla="*/ 0 w 27"/>
                  <a:gd name="T7" fmla="*/ 13 h 25"/>
                  <a:gd name="T8" fmla="*/ 0 w 27"/>
                  <a:gd name="T9" fmla="*/ 16 h 25"/>
                  <a:gd name="T10" fmla="*/ 31 w 27"/>
                  <a:gd name="T11" fmla="*/ 41 h 25"/>
                  <a:gd name="T12" fmla="*/ 34 w 27"/>
                  <a:gd name="T13" fmla="*/ 41 h 25"/>
                  <a:gd name="T14" fmla="*/ 44 w 27"/>
                  <a:gd name="T15" fmla="*/ 28 h 25"/>
                  <a:gd name="T16" fmla="*/ 44 w 27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15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7" name="Freeform 188"/>
              <p:cNvSpPr>
                <a:spLocks/>
              </p:cNvSpPr>
              <p:nvPr/>
            </p:nvSpPr>
            <p:spPr bwMode="auto">
              <a:xfrm>
                <a:off x="5025" y="3379"/>
                <a:ext cx="65" cy="73"/>
              </a:xfrm>
              <a:custGeom>
                <a:avLst/>
                <a:gdLst>
                  <a:gd name="T0" fmla="*/ 60 w 40"/>
                  <a:gd name="T1" fmla="*/ 5 h 45"/>
                  <a:gd name="T2" fmla="*/ 55 w 40"/>
                  <a:gd name="T3" fmla="*/ 0 h 45"/>
                  <a:gd name="T4" fmla="*/ 0 w 40"/>
                  <a:gd name="T5" fmla="*/ 70 h 45"/>
                  <a:gd name="T6" fmla="*/ 13 w 40"/>
                  <a:gd name="T7" fmla="*/ 68 h 45"/>
                  <a:gd name="T8" fmla="*/ 15 w 40"/>
                  <a:gd name="T9" fmla="*/ 65 h 45"/>
                  <a:gd name="T10" fmla="*/ 24 w 40"/>
                  <a:gd name="T11" fmla="*/ 62 h 45"/>
                  <a:gd name="T12" fmla="*/ 62 w 40"/>
                  <a:gd name="T13" fmla="*/ 16 h 45"/>
                  <a:gd name="T14" fmla="*/ 60 w 40"/>
                  <a:gd name="T15" fmla="*/ 5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5">
                    <a:moveTo>
                      <a:pt x="37" y="3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" y="45"/>
                      <a:pt x="6" y="44"/>
                      <a:pt x="8" y="42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11" y="41"/>
                      <a:pt x="14" y="40"/>
                      <a:pt x="15" y="3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39" y="5"/>
                      <a:pt x="37" y="3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8" name="Freeform 189"/>
              <p:cNvSpPr>
                <a:spLocks/>
              </p:cNvSpPr>
              <p:nvPr/>
            </p:nvSpPr>
            <p:spPr bwMode="auto">
              <a:xfrm>
                <a:off x="5082" y="3361"/>
                <a:ext cx="28" cy="28"/>
              </a:xfrm>
              <a:custGeom>
                <a:avLst/>
                <a:gdLst>
                  <a:gd name="T0" fmla="*/ 28 w 17"/>
                  <a:gd name="T1" fmla="*/ 12 h 17"/>
                  <a:gd name="T2" fmla="*/ 12 w 17"/>
                  <a:gd name="T3" fmla="*/ 0 h 17"/>
                  <a:gd name="T4" fmla="*/ 0 w 17"/>
                  <a:gd name="T5" fmla="*/ 16 h 17"/>
                  <a:gd name="T6" fmla="*/ 15 w 17"/>
                  <a:gd name="T7" fmla="*/ 28 h 17"/>
                  <a:gd name="T8" fmla="*/ 18 w 17"/>
                  <a:gd name="T9" fmla="*/ 28 h 17"/>
                  <a:gd name="T10" fmla="*/ 28 w 17"/>
                  <a:gd name="T11" fmla="*/ 15 h 17"/>
                  <a:gd name="T12" fmla="*/ 28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7" y="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7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699" name="Freeform 190"/>
              <p:cNvSpPr>
                <a:spLocks/>
              </p:cNvSpPr>
              <p:nvPr/>
            </p:nvSpPr>
            <p:spPr bwMode="auto">
              <a:xfrm>
                <a:off x="5071" y="2897"/>
                <a:ext cx="52" cy="110"/>
              </a:xfrm>
              <a:custGeom>
                <a:avLst/>
                <a:gdLst>
                  <a:gd name="T0" fmla="*/ 49 w 32"/>
                  <a:gd name="T1" fmla="*/ 108 h 68"/>
                  <a:gd name="T2" fmla="*/ 49 w 32"/>
                  <a:gd name="T3" fmla="*/ 108 h 68"/>
                  <a:gd name="T4" fmla="*/ 44 w 32"/>
                  <a:gd name="T5" fmla="*/ 107 h 68"/>
                  <a:gd name="T6" fmla="*/ 0 w 32"/>
                  <a:gd name="T7" fmla="*/ 3 h 68"/>
                  <a:gd name="T8" fmla="*/ 7 w 32"/>
                  <a:gd name="T9" fmla="*/ 0 h 68"/>
                  <a:gd name="T10" fmla="*/ 52 w 32"/>
                  <a:gd name="T11" fmla="*/ 104 h 68"/>
                  <a:gd name="T12" fmla="*/ 49 w 32"/>
                  <a:gd name="T13" fmla="*/ 108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8">
                    <a:moveTo>
                      <a:pt x="30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29" y="68"/>
                      <a:pt x="28" y="67"/>
                      <a:pt x="27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6"/>
                      <a:pt x="31" y="67"/>
                      <a:pt x="30" y="6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0" name="Freeform 191"/>
              <p:cNvSpPr>
                <a:spLocks/>
              </p:cNvSpPr>
              <p:nvPr/>
            </p:nvSpPr>
            <p:spPr bwMode="auto">
              <a:xfrm>
                <a:off x="5081" y="2876"/>
                <a:ext cx="77" cy="93"/>
              </a:xfrm>
              <a:custGeom>
                <a:avLst/>
                <a:gdLst>
                  <a:gd name="T0" fmla="*/ 75 w 48"/>
                  <a:gd name="T1" fmla="*/ 93 h 58"/>
                  <a:gd name="T2" fmla="*/ 75 w 48"/>
                  <a:gd name="T3" fmla="*/ 93 h 58"/>
                  <a:gd name="T4" fmla="*/ 71 w 48"/>
                  <a:gd name="T5" fmla="*/ 91 h 58"/>
                  <a:gd name="T6" fmla="*/ 0 w 48"/>
                  <a:gd name="T7" fmla="*/ 5 h 58"/>
                  <a:gd name="T8" fmla="*/ 6 w 48"/>
                  <a:gd name="T9" fmla="*/ 0 h 58"/>
                  <a:gd name="T10" fmla="*/ 75 w 48"/>
                  <a:gd name="T11" fmla="*/ 87 h 58"/>
                  <a:gd name="T12" fmla="*/ 75 w 48"/>
                  <a:gd name="T13" fmla="*/ 93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58"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8"/>
                      <a:pt x="44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7"/>
                      <a:pt x="47" y="58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1" name="Freeform 192"/>
              <p:cNvSpPr>
                <a:spLocks/>
              </p:cNvSpPr>
              <p:nvPr/>
            </p:nvSpPr>
            <p:spPr bwMode="auto">
              <a:xfrm>
                <a:off x="5050" y="2890"/>
                <a:ext cx="21" cy="117"/>
              </a:xfrm>
              <a:custGeom>
                <a:avLst/>
                <a:gdLst>
                  <a:gd name="T0" fmla="*/ 18 w 13"/>
                  <a:gd name="T1" fmla="*/ 117 h 72"/>
                  <a:gd name="T2" fmla="*/ 18 w 13"/>
                  <a:gd name="T3" fmla="*/ 117 h 72"/>
                  <a:gd name="T4" fmla="*/ 21 w 13"/>
                  <a:gd name="T5" fmla="*/ 112 h 72"/>
                  <a:gd name="T6" fmla="*/ 6 w 13"/>
                  <a:gd name="T7" fmla="*/ 0 h 72"/>
                  <a:gd name="T8" fmla="*/ 0 w 13"/>
                  <a:gd name="T9" fmla="*/ 2 h 72"/>
                  <a:gd name="T10" fmla="*/ 15 w 13"/>
                  <a:gd name="T11" fmla="*/ 114 h 72"/>
                  <a:gd name="T12" fmla="*/ 18 w 13"/>
                  <a:gd name="T13" fmla="*/ 117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2">
                    <a:moveTo>
                      <a:pt x="11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3" y="71"/>
                      <a:pt x="13" y="6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1"/>
                      <a:pt x="10" y="72"/>
                      <a:pt x="11" y="72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2" name="Freeform 193"/>
              <p:cNvSpPr>
                <a:spLocks/>
              </p:cNvSpPr>
              <p:nvPr/>
            </p:nvSpPr>
            <p:spPr bwMode="auto">
              <a:xfrm>
                <a:off x="5032" y="2848"/>
                <a:ext cx="74" cy="74"/>
              </a:xfrm>
              <a:custGeom>
                <a:avLst/>
                <a:gdLst>
                  <a:gd name="T0" fmla="*/ 66 w 46"/>
                  <a:gd name="T1" fmla="*/ 24 h 46"/>
                  <a:gd name="T2" fmla="*/ 50 w 46"/>
                  <a:gd name="T3" fmla="*/ 66 h 46"/>
                  <a:gd name="T4" fmla="*/ 6 w 46"/>
                  <a:gd name="T5" fmla="*/ 50 h 46"/>
                  <a:gd name="T6" fmla="*/ 24 w 46"/>
                  <a:gd name="T7" fmla="*/ 6 h 46"/>
                  <a:gd name="T8" fmla="*/ 66 w 46"/>
                  <a:gd name="T9" fmla="*/ 2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1" y="15"/>
                    </a:moveTo>
                    <a:cubicBezTo>
                      <a:pt x="46" y="25"/>
                      <a:pt x="41" y="37"/>
                      <a:pt x="31" y="41"/>
                    </a:cubicBezTo>
                    <a:cubicBezTo>
                      <a:pt x="20" y="46"/>
                      <a:pt x="9" y="41"/>
                      <a:pt x="4" y="31"/>
                    </a:cubicBezTo>
                    <a:cubicBezTo>
                      <a:pt x="0" y="21"/>
                      <a:pt x="5" y="9"/>
                      <a:pt x="15" y="4"/>
                    </a:cubicBezTo>
                    <a:cubicBezTo>
                      <a:pt x="25" y="0"/>
                      <a:pt x="37" y="5"/>
                      <a:pt x="41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3" name="Freeform 194"/>
              <p:cNvSpPr>
                <a:spLocks/>
              </p:cNvSpPr>
              <p:nvPr/>
            </p:nvSpPr>
            <p:spPr bwMode="auto">
              <a:xfrm>
                <a:off x="5056" y="2848"/>
                <a:ext cx="50" cy="66"/>
              </a:xfrm>
              <a:custGeom>
                <a:avLst/>
                <a:gdLst>
                  <a:gd name="T0" fmla="*/ 0 w 31"/>
                  <a:gd name="T1" fmla="*/ 6 h 41"/>
                  <a:gd name="T2" fmla="*/ 26 w 31"/>
                  <a:gd name="T3" fmla="*/ 66 h 41"/>
                  <a:gd name="T4" fmla="*/ 42 w 31"/>
                  <a:gd name="T5" fmla="*/ 24 h 41"/>
                  <a:gd name="T6" fmla="*/ 0 w 31"/>
                  <a:gd name="T7" fmla="*/ 6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41">
                    <a:moveTo>
                      <a:pt x="0" y="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37"/>
                      <a:pt x="31" y="25"/>
                      <a:pt x="26" y="15"/>
                    </a:cubicBezTo>
                    <a:cubicBezTo>
                      <a:pt x="22" y="5"/>
                      <a:pt x="10" y="0"/>
                      <a:pt x="0" y="4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4" name="Freeform 195"/>
              <p:cNvSpPr>
                <a:spLocks/>
              </p:cNvSpPr>
              <p:nvPr/>
            </p:nvSpPr>
            <p:spPr bwMode="auto">
              <a:xfrm>
                <a:off x="3940" y="3622"/>
                <a:ext cx="113" cy="33"/>
              </a:xfrm>
              <a:custGeom>
                <a:avLst/>
                <a:gdLst>
                  <a:gd name="T0" fmla="*/ 0 w 70"/>
                  <a:gd name="T1" fmla="*/ 3 h 20"/>
                  <a:gd name="T2" fmla="*/ 0 w 70"/>
                  <a:gd name="T3" fmla="*/ 3 h 20"/>
                  <a:gd name="T4" fmla="*/ 5 w 70"/>
                  <a:gd name="T5" fmla="*/ 0 h 20"/>
                  <a:gd name="T6" fmla="*/ 113 w 70"/>
                  <a:gd name="T7" fmla="*/ 26 h 20"/>
                  <a:gd name="T8" fmla="*/ 111 w 70"/>
                  <a:gd name="T9" fmla="*/ 33 h 20"/>
                  <a:gd name="T10" fmla="*/ 3 w 70"/>
                  <a:gd name="T11" fmla="*/ 7 h 20"/>
                  <a:gd name="T12" fmla="*/ 0 w 70"/>
                  <a:gd name="T13" fmla="*/ 3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0" h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5" name="Freeform 196"/>
              <p:cNvSpPr>
                <a:spLocks/>
              </p:cNvSpPr>
              <p:nvPr/>
            </p:nvSpPr>
            <p:spPr bwMode="auto">
              <a:xfrm>
                <a:off x="3948" y="3667"/>
                <a:ext cx="117" cy="12"/>
              </a:xfrm>
              <a:custGeom>
                <a:avLst/>
                <a:gdLst>
                  <a:gd name="T0" fmla="*/ 0 w 72"/>
                  <a:gd name="T1" fmla="*/ 9 h 7"/>
                  <a:gd name="T2" fmla="*/ 0 w 72"/>
                  <a:gd name="T3" fmla="*/ 9 h 7"/>
                  <a:gd name="T4" fmla="*/ 3 w 72"/>
                  <a:gd name="T5" fmla="*/ 5 h 7"/>
                  <a:gd name="T6" fmla="*/ 117 w 72"/>
                  <a:gd name="T7" fmla="*/ 0 h 7"/>
                  <a:gd name="T8" fmla="*/ 117 w 72"/>
                  <a:gd name="T9" fmla="*/ 7 h 7"/>
                  <a:gd name="T10" fmla="*/ 3 w 72"/>
                  <a:gd name="T11" fmla="*/ 12 h 7"/>
                  <a:gd name="T12" fmla="*/ 0 w 72"/>
                  <a:gd name="T13" fmla="*/ 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" h="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6" name="Freeform 197"/>
              <p:cNvSpPr>
                <a:spLocks/>
              </p:cNvSpPr>
              <p:nvPr/>
            </p:nvSpPr>
            <p:spPr bwMode="auto">
              <a:xfrm>
                <a:off x="3969" y="3580"/>
                <a:ext cx="104" cy="62"/>
              </a:xfrm>
              <a:custGeom>
                <a:avLst/>
                <a:gdLst>
                  <a:gd name="T0" fmla="*/ 2 w 64"/>
                  <a:gd name="T1" fmla="*/ 2 h 38"/>
                  <a:gd name="T2" fmla="*/ 2 w 64"/>
                  <a:gd name="T3" fmla="*/ 2 h 38"/>
                  <a:gd name="T4" fmla="*/ 2 w 64"/>
                  <a:gd name="T5" fmla="*/ 7 h 38"/>
                  <a:gd name="T6" fmla="*/ 101 w 64"/>
                  <a:gd name="T7" fmla="*/ 62 h 38"/>
                  <a:gd name="T8" fmla="*/ 104 w 64"/>
                  <a:gd name="T9" fmla="*/ 55 h 38"/>
                  <a:gd name="T10" fmla="*/ 7 w 64"/>
                  <a:gd name="T11" fmla="*/ 0 h 38"/>
                  <a:gd name="T12" fmla="*/ 2 w 64"/>
                  <a:gd name="T13" fmla="*/ 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7" name="Freeform 198"/>
              <p:cNvSpPr>
                <a:spLocks/>
              </p:cNvSpPr>
              <p:nvPr/>
            </p:nvSpPr>
            <p:spPr bwMode="auto">
              <a:xfrm>
                <a:off x="4032" y="3619"/>
                <a:ext cx="72" cy="71"/>
              </a:xfrm>
              <a:custGeom>
                <a:avLst/>
                <a:gdLst>
                  <a:gd name="T0" fmla="*/ 28 w 44"/>
                  <a:gd name="T1" fmla="*/ 66 h 44"/>
                  <a:gd name="T2" fmla="*/ 3 w 44"/>
                  <a:gd name="T3" fmla="*/ 27 h 44"/>
                  <a:gd name="T4" fmla="*/ 43 w 44"/>
                  <a:gd name="T5" fmla="*/ 3 h 44"/>
                  <a:gd name="T6" fmla="*/ 67 w 44"/>
                  <a:gd name="T7" fmla="*/ 44 h 44"/>
                  <a:gd name="T8" fmla="*/ 28 w 44"/>
                  <a:gd name="T9" fmla="*/ 6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17" y="41"/>
                    </a:moveTo>
                    <a:cubicBezTo>
                      <a:pt x="6" y="39"/>
                      <a:pt x="0" y="28"/>
                      <a:pt x="2" y="17"/>
                    </a:cubicBezTo>
                    <a:cubicBezTo>
                      <a:pt x="5" y="7"/>
                      <a:pt x="15" y="0"/>
                      <a:pt x="26" y="2"/>
                    </a:cubicBezTo>
                    <a:cubicBezTo>
                      <a:pt x="37" y="5"/>
                      <a:pt x="44" y="16"/>
                      <a:pt x="41" y="27"/>
                    </a:cubicBezTo>
                    <a:cubicBezTo>
                      <a:pt x="39" y="37"/>
                      <a:pt x="28" y="44"/>
                      <a:pt x="17" y="4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8" name="Freeform 199"/>
              <p:cNvSpPr>
                <a:spLocks/>
              </p:cNvSpPr>
              <p:nvPr/>
            </p:nvSpPr>
            <p:spPr bwMode="auto">
              <a:xfrm>
                <a:off x="4032" y="3646"/>
                <a:ext cx="67" cy="44"/>
              </a:xfrm>
              <a:custGeom>
                <a:avLst/>
                <a:gdLst>
                  <a:gd name="T0" fmla="*/ 67 w 41"/>
                  <a:gd name="T1" fmla="*/ 16 h 27"/>
                  <a:gd name="T2" fmla="*/ 3 w 41"/>
                  <a:gd name="T3" fmla="*/ 0 h 27"/>
                  <a:gd name="T4" fmla="*/ 28 w 41"/>
                  <a:gd name="T5" fmla="*/ 39 h 27"/>
                  <a:gd name="T6" fmla="*/ 67 w 41"/>
                  <a:gd name="T7" fmla="*/ 16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7">
                    <a:moveTo>
                      <a:pt x="41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6" y="22"/>
                      <a:pt x="17" y="24"/>
                    </a:cubicBezTo>
                    <a:cubicBezTo>
                      <a:pt x="28" y="27"/>
                      <a:pt x="39" y="20"/>
                      <a:pt x="41" y="1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09" name="Freeform 200"/>
              <p:cNvSpPr>
                <a:spLocks/>
              </p:cNvSpPr>
              <p:nvPr/>
            </p:nvSpPr>
            <p:spPr bwMode="auto">
              <a:xfrm>
                <a:off x="3985" y="2391"/>
                <a:ext cx="68" cy="46"/>
              </a:xfrm>
              <a:custGeom>
                <a:avLst/>
                <a:gdLst>
                  <a:gd name="T0" fmla="*/ 2 w 42"/>
                  <a:gd name="T1" fmla="*/ 44 h 28"/>
                  <a:gd name="T2" fmla="*/ 2 w 42"/>
                  <a:gd name="T3" fmla="*/ 44 h 28"/>
                  <a:gd name="T4" fmla="*/ 2 w 42"/>
                  <a:gd name="T5" fmla="*/ 41 h 28"/>
                  <a:gd name="T6" fmla="*/ 65 w 42"/>
                  <a:gd name="T7" fmla="*/ 0 h 28"/>
                  <a:gd name="T8" fmla="*/ 68 w 42"/>
                  <a:gd name="T9" fmla="*/ 5 h 28"/>
                  <a:gd name="T10" fmla="*/ 5 w 42"/>
                  <a:gd name="T11" fmla="*/ 46 h 28"/>
                  <a:gd name="T12" fmla="*/ 2 w 42"/>
                  <a:gd name="T13" fmla="*/ 4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28"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1" y="28"/>
                      <a:pt x="1" y="2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0" name="Freeform 201"/>
              <p:cNvSpPr>
                <a:spLocks/>
              </p:cNvSpPr>
              <p:nvPr/>
            </p:nvSpPr>
            <p:spPr bwMode="auto">
              <a:xfrm>
                <a:off x="4013" y="2396"/>
                <a:ext cx="55" cy="60"/>
              </a:xfrm>
              <a:custGeom>
                <a:avLst/>
                <a:gdLst>
                  <a:gd name="T0" fmla="*/ 2 w 34"/>
                  <a:gd name="T1" fmla="*/ 60 h 37"/>
                  <a:gd name="T2" fmla="*/ 2 w 34"/>
                  <a:gd name="T3" fmla="*/ 60 h 37"/>
                  <a:gd name="T4" fmla="*/ 2 w 34"/>
                  <a:gd name="T5" fmla="*/ 55 h 37"/>
                  <a:gd name="T6" fmla="*/ 52 w 34"/>
                  <a:gd name="T7" fmla="*/ 0 h 37"/>
                  <a:gd name="T8" fmla="*/ 55 w 34"/>
                  <a:gd name="T9" fmla="*/ 3 h 37"/>
                  <a:gd name="T10" fmla="*/ 5 w 34"/>
                  <a:gd name="T11" fmla="*/ 60 h 37"/>
                  <a:gd name="T12" fmla="*/ 2 w 34"/>
                  <a:gd name="T13" fmla="*/ 60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7"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0" y="35"/>
                      <a:pt x="1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2" y="37"/>
                      <a:pt x="1" y="37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1" name="Freeform 202"/>
              <p:cNvSpPr>
                <a:spLocks/>
              </p:cNvSpPr>
              <p:nvPr/>
            </p:nvSpPr>
            <p:spPr bwMode="auto">
              <a:xfrm>
                <a:off x="3980" y="2377"/>
                <a:ext cx="75" cy="26"/>
              </a:xfrm>
              <a:custGeom>
                <a:avLst/>
                <a:gdLst>
                  <a:gd name="T0" fmla="*/ 0 w 46"/>
                  <a:gd name="T1" fmla="*/ 24 h 16"/>
                  <a:gd name="T2" fmla="*/ 0 w 46"/>
                  <a:gd name="T3" fmla="*/ 24 h 16"/>
                  <a:gd name="T4" fmla="*/ 3 w 46"/>
                  <a:gd name="T5" fmla="*/ 26 h 16"/>
                  <a:gd name="T6" fmla="*/ 75 w 46"/>
                  <a:gd name="T7" fmla="*/ 5 h 16"/>
                  <a:gd name="T8" fmla="*/ 73 w 46"/>
                  <a:gd name="T9" fmla="*/ 0 h 16"/>
                  <a:gd name="T10" fmla="*/ 2 w 46"/>
                  <a:gd name="T11" fmla="*/ 21 h 16"/>
                  <a:gd name="T12" fmla="*/ 0 w 46"/>
                  <a:gd name="T13" fmla="*/ 2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16"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2" name="Freeform 203"/>
              <p:cNvSpPr>
                <a:spLocks/>
              </p:cNvSpPr>
              <p:nvPr/>
            </p:nvSpPr>
            <p:spPr bwMode="auto">
              <a:xfrm>
                <a:off x="4036" y="2364"/>
                <a:ext cx="50" cy="50"/>
              </a:xfrm>
              <a:custGeom>
                <a:avLst/>
                <a:gdLst>
                  <a:gd name="T0" fmla="*/ 35 w 31"/>
                  <a:gd name="T1" fmla="*/ 44 h 31"/>
                  <a:gd name="T2" fmla="*/ 6 w 31"/>
                  <a:gd name="T3" fmla="*/ 37 h 31"/>
                  <a:gd name="T4" fmla="*/ 13 w 31"/>
                  <a:gd name="T5" fmla="*/ 6 h 31"/>
                  <a:gd name="T6" fmla="*/ 44 w 31"/>
                  <a:gd name="T7" fmla="*/ 13 h 31"/>
                  <a:gd name="T8" fmla="*/ 35 w 31"/>
                  <a:gd name="T9" fmla="*/ 4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2" y="27"/>
                    </a:moveTo>
                    <a:cubicBezTo>
                      <a:pt x="16" y="31"/>
                      <a:pt x="8" y="29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5" y="0"/>
                      <a:pt x="23" y="2"/>
                      <a:pt x="27" y="8"/>
                    </a:cubicBezTo>
                    <a:cubicBezTo>
                      <a:pt x="31" y="15"/>
                      <a:pt x="29" y="23"/>
                      <a:pt x="22" y="27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713" name="Freeform 204"/>
              <p:cNvSpPr>
                <a:spLocks/>
              </p:cNvSpPr>
              <p:nvPr/>
            </p:nvSpPr>
            <p:spPr bwMode="auto">
              <a:xfrm>
                <a:off x="4042" y="2378"/>
                <a:ext cx="44" cy="36"/>
              </a:xfrm>
              <a:custGeom>
                <a:avLst/>
                <a:gdLst>
                  <a:gd name="T0" fmla="*/ 37 w 27"/>
                  <a:gd name="T1" fmla="*/ 0 h 22"/>
                  <a:gd name="T2" fmla="*/ 0 w 27"/>
                  <a:gd name="T3" fmla="*/ 23 h 22"/>
                  <a:gd name="T4" fmla="*/ 29 w 27"/>
                  <a:gd name="T5" fmla="*/ 29 h 22"/>
                  <a:gd name="T6" fmla="*/ 37 w 27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23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12" y="22"/>
                      <a:pt x="18" y="18"/>
                    </a:cubicBezTo>
                    <a:cubicBezTo>
                      <a:pt x="25" y="14"/>
                      <a:pt x="27" y="6"/>
                      <a:pt x="23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1313" name="Group 406"/>
            <p:cNvGrpSpPr>
              <a:grpSpLocks/>
            </p:cNvGrpSpPr>
            <p:nvPr/>
          </p:nvGrpSpPr>
          <p:grpSpPr bwMode="auto">
            <a:xfrm>
              <a:off x="5383213" y="3433763"/>
              <a:ext cx="3008313" cy="2692400"/>
              <a:chOff x="3391" y="2163"/>
              <a:chExt cx="1895" cy="1696"/>
            </a:xfrm>
          </p:grpSpPr>
          <p:sp>
            <p:nvSpPr>
              <p:cNvPr id="51314" name="Freeform 206"/>
              <p:cNvSpPr>
                <a:spLocks/>
              </p:cNvSpPr>
              <p:nvPr/>
            </p:nvSpPr>
            <p:spPr bwMode="auto">
              <a:xfrm>
                <a:off x="4423" y="2286"/>
                <a:ext cx="92" cy="58"/>
              </a:xfrm>
              <a:custGeom>
                <a:avLst/>
                <a:gdLst>
                  <a:gd name="T0" fmla="*/ 2 w 57"/>
                  <a:gd name="T1" fmla="*/ 39 h 36"/>
                  <a:gd name="T2" fmla="*/ 8 w 57"/>
                  <a:gd name="T3" fmla="*/ 3 h 36"/>
                  <a:gd name="T4" fmla="*/ 11 w 57"/>
                  <a:gd name="T5" fmla="*/ 2 h 36"/>
                  <a:gd name="T6" fmla="*/ 89 w 57"/>
                  <a:gd name="T7" fmla="*/ 15 h 36"/>
                  <a:gd name="T8" fmla="*/ 92 w 57"/>
                  <a:gd name="T9" fmla="*/ 19 h 36"/>
                  <a:gd name="T10" fmla="*/ 86 w 57"/>
                  <a:gd name="T11" fmla="*/ 55 h 36"/>
                  <a:gd name="T12" fmla="*/ 81 w 57"/>
                  <a:gd name="T13" fmla="*/ 58 h 36"/>
                  <a:gd name="T14" fmla="*/ 5 w 57"/>
                  <a:gd name="T15" fmla="*/ 44 h 36"/>
                  <a:gd name="T16" fmla="*/ 2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1" y="2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7" y="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10"/>
                      <a:pt x="57" y="11"/>
                      <a:pt x="57" y="1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1" y="36"/>
                      <a:pt x="50" y="3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5"/>
                      <a:pt x="1" y="2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5" name="Freeform 207"/>
              <p:cNvSpPr>
                <a:spLocks/>
              </p:cNvSpPr>
              <p:nvPr/>
            </p:nvSpPr>
            <p:spPr bwMode="auto">
              <a:xfrm>
                <a:off x="4431" y="2289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6" name="Freeform 208"/>
              <p:cNvSpPr>
                <a:spLocks/>
              </p:cNvSpPr>
              <p:nvPr/>
            </p:nvSpPr>
            <p:spPr bwMode="auto">
              <a:xfrm>
                <a:off x="4444" y="2293"/>
                <a:ext cx="14" cy="12"/>
              </a:xfrm>
              <a:custGeom>
                <a:avLst/>
                <a:gdLst>
                  <a:gd name="T0" fmla="*/ 13 w 14"/>
                  <a:gd name="T1" fmla="*/ 12 h 12"/>
                  <a:gd name="T2" fmla="*/ 0 w 14"/>
                  <a:gd name="T3" fmla="*/ 11 h 12"/>
                  <a:gd name="T4" fmla="*/ 3 w 14"/>
                  <a:gd name="T5" fmla="*/ 0 h 12"/>
                  <a:gd name="T6" fmla="*/ 14 w 14"/>
                  <a:gd name="T7" fmla="*/ 1 h 12"/>
                  <a:gd name="T8" fmla="*/ 13 w 14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3" y="12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7" name="Freeform 209"/>
              <p:cNvSpPr>
                <a:spLocks/>
              </p:cNvSpPr>
              <p:nvPr/>
            </p:nvSpPr>
            <p:spPr bwMode="auto">
              <a:xfrm>
                <a:off x="4458" y="2294"/>
                <a:ext cx="13" cy="15"/>
              </a:xfrm>
              <a:custGeom>
                <a:avLst/>
                <a:gdLst>
                  <a:gd name="T0" fmla="*/ 12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2 h 15"/>
                  <a:gd name="T8" fmla="*/ 12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8" name="Freeform 210"/>
              <p:cNvSpPr>
                <a:spLocks/>
              </p:cNvSpPr>
              <p:nvPr/>
            </p:nvSpPr>
            <p:spPr bwMode="auto">
              <a:xfrm>
                <a:off x="4428" y="2302"/>
                <a:ext cx="14" cy="15"/>
              </a:xfrm>
              <a:custGeom>
                <a:avLst/>
                <a:gdLst>
                  <a:gd name="T0" fmla="*/ 13 w 14"/>
                  <a:gd name="T1" fmla="*/ 15 h 15"/>
                  <a:gd name="T2" fmla="*/ 0 w 14"/>
                  <a:gd name="T3" fmla="*/ 12 h 15"/>
                  <a:gd name="T4" fmla="*/ 3 w 14"/>
                  <a:gd name="T5" fmla="*/ 0 h 15"/>
                  <a:gd name="T6" fmla="*/ 14 w 14"/>
                  <a:gd name="T7" fmla="*/ 2 h 15"/>
                  <a:gd name="T8" fmla="*/ 13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5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19" name="Freeform 211"/>
              <p:cNvSpPr>
                <a:spLocks/>
              </p:cNvSpPr>
              <p:nvPr/>
            </p:nvSpPr>
            <p:spPr bwMode="auto">
              <a:xfrm>
                <a:off x="4442" y="230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0" name="Freeform 212"/>
              <p:cNvSpPr>
                <a:spLocks/>
              </p:cNvSpPr>
              <p:nvPr/>
            </p:nvSpPr>
            <p:spPr bwMode="auto">
              <a:xfrm>
                <a:off x="4455" y="2307"/>
                <a:ext cx="15" cy="15"/>
              </a:xfrm>
              <a:custGeom>
                <a:avLst/>
                <a:gdLst>
                  <a:gd name="T0" fmla="*/ 12 w 15"/>
                  <a:gd name="T1" fmla="*/ 15 h 15"/>
                  <a:gd name="T2" fmla="*/ 0 w 15"/>
                  <a:gd name="T3" fmla="*/ 11 h 15"/>
                  <a:gd name="T4" fmla="*/ 3 w 15"/>
                  <a:gd name="T5" fmla="*/ 0 h 15"/>
                  <a:gd name="T6" fmla="*/ 15 w 15"/>
                  <a:gd name="T7" fmla="*/ 2 h 15"/>
                  <a:gd name="T8" fmla="*/ 12 w 15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1" name="Freeform 213"/>
              <p:cNvSpPr>
                <a:spLocks/>
              </p:cNvSpPr>
              <p:nvPr/>
            </p:nvSpPr>
            <p:spPr bwMode="auto">
              <a:xfrm>
                <a:off x="4471" y="2297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2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2" name="Freeform 214"/>
              <p:cNvSpPr>
                <a:spLocks/>
              </p:cNvSpPr>
              <p:nvPr/>
            </p:nvSpPr>
            <p:spPr bwMode="auto">
              <a:xfrm>
                <a:off x="4486" y="2299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3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3" name="Freeform 215"/>
              <p:cNvSpPr>
                <a:spLocks/>
              </p:cNvSpPr>
              <p:nvPr/>
            </p:nvSpPr>
            <p:spPr bwMode="auto">
              <a:xfrm>
                <a:off x="4499" y="2302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1 w 8"/>
                  <a:gd name="T7" fmla="*/ 2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4" name="Freeform 216"/>
              <p:cNvSpPr>
                <a:spLocks/>
              </p:cNvSpPr>
              <p:nvPr/>
            </p:nvSpPr>
            <p:spPr bwMode="auto">
              <a:xfrm>
                <a:off x="4470" y="2310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2 h 13"/>
                  <a:gd name="T4" fmla="*/ 1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2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5" name="Freeform 217"/>
              <p:cNvSpPr>
                <a:spLocks/>
              </p:cNvSpPr>
              <p:nvPr/>
            </p:nvSpPr>
            <p:spPr bwMode="auto">
              <a:xfrm>
                <a:off x="4483" y="2312"/>
                <a:ext cx="14" cy="15"/>
              </a:xfrm>
              <a:custGeom>
                <a:avLst/>
                <a:gdLst>
                  <a:gd name="T0" fmla="*/ 11 w 14"/>
                  <a:gd name="T1" fmla="*/ 15 h 15"/>
                  <a:gd name="T2" fmla="*/ 0 w 14"/>
                  <a:gd name="T3" fmla="*/ 11 h 15"/>
                  <a:gd name="T4" fmla="*/ 3 w 14"/>
                  <a:gd name="T5" fmla="*/ 0 h 15"/>
                  <a:gd name="T6" fmla="*/ 14 w 14"/>
                  <a:gd name="T7" fmla="*/ 3 h 15"/>
                  <a:gd name="T8" fmla="*/ 11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1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6" name="Freeform 218"/>
              <p:cNvSpPr>
                <a:spLocks/>
              </p:cNvSpPr>
              <p:nvPr/>
            </p:nvSpPr>
            <p:spPr bwMode="auto">
              <a:xfrm>
                <a:off x="4497" y="231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7" name="Freeform 219"/>
              <p:cNvSpPr>
                <a:spLocks/>
              </p:cNvSpPr>
              <p:nvPr/>
            </p:nvSpPr>
            <p:spPr bwMode="auto">
              <a:xfrm>
                <a:off x="4426" y="2315"/>
                <a:ext cx="13" cy="15"/>
              </a:xfrm>
              <a:custGeom>
                <a:avLst/>
                <a:gdLst>
                  <a:gd name="T0" fmla="*/ 11 w 8"/>
                  <a:gd name="T1" fmla="*/ 15 h 9"/>
                  <a:gd name="T2" fmla="*/ 3 w 8"/>
                  <a:gd name="T3" fmla="*/ 13 h 9"/>
                  <a:gd name="T4" fmla="*/ 0 w 8"/>
                  <a:gd name="T5" fmla="*/ 8 h 9"/>
                  <a:gd name="T6" fmla="*/ 2 w 8"/>
                  <a:gd name="T7" fmla="*/ 0 h 9"/>
                  <a:gd name="T8" fmla="*/ 13 w 8"/>
                  <a:gd name="T9" fmla="*/ 2 h 9"/>
                  <a:gd name="T10" fmla="*/ 11 w 8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8" name="Freeform 220"/>
              <p:cNvSpPr>
                <a:spLocks/>
              </p:cNvSpPr>
              <p:nvPr/>
            </p:nvSpPr>
            <p:spPr bwMode="auto">
              <a:xfrm>
                <a:off x="4439" y="2318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2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29" name="Freeform 221"/>
              <p:cNvSpPr>
                <a:spLocks/>
              </p:cNvSpPr>
              <p:nvPr/>
            </p:nvSpPr>
            <p:spPr bwMode="auto">
              <a:xfrm>
                <a:off x="4454" y="2320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1 w 13"/>
                  <a:gd name="T5" fmla="*/ 0 h 15"/>
                  <a:gd name="T6" fmla="*/ 13 w 13"/>
                  <a:gd name="T7" fmla="*/ 2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0" name="Freeform 222"/>
              <p:cNvSpPr>
                <a:spLocks/>
              </p:cNvSpPr>
              <p:nvPr/>
            </p:nvSpPr>
            <p:spPr bwMode="auto">
              <a:xfrm>
                <a:off x="4467" y="2323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2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1" name="Freeform 223"/>
              <p:cNvSpPr>
                <a:spLocks/>
              </p:cNvSpPr>
              <p:nvPr/>
            </p:nvSpPr>
            <p:spPr bwMode="auto">
              <a:xfrm>
                <a:off x="4481" y="2325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2" name="Freeform 224"/>
              <p:cNvSpPr>
                <a:spLocks/>
              </p:cNvSpPr>
              <p:nvPr/>
            </p:nvSpPr>
            <p:spPr bwMode="auto">
              <a:xfrm>
                <a:off x="4494" y="2328"/>
                <a:ext cx="15" cy="13"/>
              </a:xfrm>
              <a:custGeom>
                <a:avLst/>
                <a:gdLst>
                  <a:gd name="T0" fmla="*/ 8 w 9"/>
                  <a:gd name="T1" fmla="*/ 13 h 8"/>
                  <a:gd name="T2" fmla="*/ 0 w 9"/>
                  <a:gd name="T3" fmla="*/ 11 h 8"/>
                  <a:gd name="T4" fmla="*/ 2 w 9"/>
                  <a:gd name="T5" fmla="*/ 0 h 8"/>
                  <a:gd name="T6" fmla="*/ 15 w 9"/>
                  <a:gd name="T7" fmla="*/ 2 h 8"/>
                  <a:gd name="T8" fmla="*/ 13 w 9"/>
                  <a:gd name="T9" fmla="*/ 10 h 8"/>
                  <a:gd name="T10" fmla="*/ 8 w 9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3" name="Freeform 225"/>
              <p:cNvSpPr>
                <a:spLocks/>
              </p:cNvSpPr>
              <p:nvPr/>
            </p:nvSpPr>
            <p:spPr bwMode="auto">
              <a:xfrm>
                <a:off x="4560" y="2312"/>
                <a:ext cx="93" cy="58"/>
              </a:xfrm>
              <a:custGeom>
                <a:avLst/>
                <a:gdLst>
                  <a:gd name="T0" fmla="*/ 0 w 57"/>
                  <a:gd name="T1" fmla="*/ 39 h 36"/>
                  <a:gd name="T2" fmla="*/ 7 w 57"/>
                  <a:gd name="T3" fmla="*/ 3 h 36"/>
                  <a:gd name="T4" fmla="*/ 11 w 57"/>
                  <a:gd name="T5" fmla="*/ 0 h 36"/>
                  <a:gd name="T6" fmla="*/ 90 w 57"/>
                  <a:gd name="T7" fmla="*/ 15 h 36"/>
                  <a:gd name="T8" fmla="*/ 91 w 57"/>
                  <a:gd name="T9" fmla="*/ 19 h 36"/>
                  <a:gd name="T10" fmla="*/ 85 w 57"/>
                  <a:gd name="T11" fmla="*/ 55 h 36"/>
                  <a:gd name="T12" fmla="*/ 82 w 57"/>
                  <a:gd name="T13" fmla="*/ 58 h 36"/>
                  <a:gd name="T14" fmla="*/ 3 w 57"/>
                  <a:gd name="T15" fmla="*/ 44 h 36"/>
                  <a:gd name="T16" fmla="*/ 0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0" y="24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9"/>
                      <a:pt x="57" y="11"/>
                      <a:pt x="56" y="1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5"/>
                      <a:pt x="51" y="36"/>
                      <a:pt x="50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6"/>
                      <a:pt x="0" y="25"/>
                      <a:pt x="0" y="2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4" name="Freeform 226"/>
              <p:cNvSpPr>
                <a:spLocks/>
              </p:cNvSpPr>
              <p:nvPr/>
            </p:nvSpPr>
            <p:spPr bwMode="auto">
              <a:xfrm>
                <a:off x="4569" y="2315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5" name="Freeform 227"/>
              <p:cNvSpPr>
                <a:spLocks/>
              </p:cNvSpPr>
              <p:nvPr/>
            </p:nvSpPr>
            <p:spPr bwMode="auto">
              <a:xfrm>
                <a:off x="4582" y="2317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6" name="Freeform 228"/>
              <p:cNvSpPr>
                <a:spLocks/>
              </p:cNvSpPr>
              <p:nvPr/>
            </p:nvSpPr>
            <p:spPr bwMode="auto">
              <a:xfrm>
                <a:off x="4595" y="2320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7" name="Freeform 229"/>
              <p:cNvSpPr>
                <a:spLocks/>
              </p:cNvSpPr>
              <p:nvPr/>
            </p:nvSpPr>
            <p:spPr bwMode="auto">
              <a:xfrm>
                <a:off x="4565" y="2328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2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8" name="Freeform 230"/>
              <p:cNvSpPr>
                <a:spLocks/>
              </p:cNvSpPr>
              <p:nvPr/>
            </p:nvSpPr>
            <p:spPr bwMode="auto">
              <a:xfrm>
                <a:off x="4578" y="2330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4 w 15"/>
                  <a:gd name="T5" fmla="*/ 0 h 14"/>
                  <a:gd name="T6" fmla="*/ 15 w 15"/>
                  <a:gd name="T7" fmla="*/ 3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39" name="Freeform 231"/>
              <p:cNvSpPr>
                <a:spLocks/>
              </p:cNvSpPr>
              <p:nvPr/>
            </p:nvSpPr>
            <p:spPr bwMode="auto">
              <a:xfrm>
                <a:off x="4593" y="2333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1 h 13"/>
                  <a:gd name="T4" fmla="*/ 2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0" name="Freeform 232"/>
              <p:cNvSpPr>
                <a:spLocks/>
              </p:cNvSpPr>
              <p:nvPr/>
            </p:nvSpPr>
            <p:spPr bwMode="auto">
              <a:xfrm>
                <a:off x="4609" y="2322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1" name="Freeform 233"/>
              <p:cNvSpPr>
                <a:spLocks/>
              </p:cNvSpPr>
              <p:nvPr/>
            </p:nvSpPr>
            <p:spPr bwMode="auto">
              <a:xfrm>
                <a:off x="4622" y="2325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1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2" name="Freeform 234"/>
              <p:cNvSpPr>
                <a:spLocks/>
              </p:cNvSpPr>
              <p:nvPr/>
            </p:nvSpPr>
            <p:spPr bwMode="auto">
              <a:xfrm>
                <a:off x="4637" y="2328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0 w 8"/>
                  <a:gd name="T7" fmla="*/ 0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3" name="Freeform 235"/>
              <p:cNvSpPr>
                <a:spLocks/>
              </p:cNvSpPr>
              <p:nvPr/>
            </p:nvSpPr>
            <p:spPr bwMode="auto">
              <a:xfrm>
                <a:off x="4606" y="2335"/>
                <a:ext cx="14" cy="14"/>
              </a:xfrm>
              <a:custGeom>
                <a:avLst/>
                <a:gdLst>
                  <a:gd name="T0" fmla="*/ 13 w 14"/>
                  <a:gd name="T1" fmla="*/ 14 h 14"/>
                  <a:gd name="T2" fmla="*/ 0 w 14"/>
                  <a:gd name="T3" fmla="*/ 13 h 14"/>
                  <a:gd name="T4" fmla="*/ 3 w 14"/>
                  <a:gd name="T5" fmla="*/ 0 h 14"/>
                  <a:gd name="T6" fmla="*/ 14 w 14"/>
                  <a:gd name="T7" fmla="*/ 3 h 14"/>
                  <a:gd name="T8" fmla="*/ 13 w 14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4"/>
                    </a:moveTo>
                    <a:lnTo>
                      <a:pt x="0" y="13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4" name="Freeform 236"/>
              <p:cNvSpPr>
                <a:spLocks/>
              </p:cNvSpPr>
              <p:nvPr/>
            </p:nvSpPr>
            <p:spPr bwMode="auto">
              <a:xfrm>
                <a:off x="4620" y="233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1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1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5" name="Freeform 237"/>
              <p:cNvSpPr>
                <a:spLocks/>
              </p:cNvSpPr>
              <p:nvPr/>
            </p:nvSpPr>
            <p:spPr bwMode="auto">
              <a:xfrm>
                <a:off x="4633" y="2341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6" name="Freeform 238"/>
              <p:cNvSpPr>
                <a:spLocks/>
              </p:cNvSpPr>
              <p:nvPr/>
            </p:nvSpPr>
            <p:spPr bwMode="auto">
              <a:xfrm>
                <a:off x="4564" y="2341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3 w 8"/>
                  <a:gd name="T3" fmla="*/ 11 h 8"/>
                  <a:gd name="T4" fmla="*/ 0 w 8"/>
                  <a:gd name="T5" fmla="*/ 8 h 8"/>
                  <a:gd name="T6" fmla="*/ 2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7" name="Freeform 239"/>
              <p:cNvSpPr>
                <a:spLocks/>
              </p:cNvSpPr>
              <p:nvPr/>
            </p:nvSpPr>
            <p:spPr bwMode="auto">
              <a:xfrm>
                <a:off x="4577" y="2343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8" name="Freeform 240"/>
              <p:cNvSpPr>
                <a:spLocks/>
              </p:cNvSpPr>
              <p:nvPr/>
            </p:nvSpPr>
            <p:spPr bwMode="auto">
              <a:xfrm>
                <a:off x="4590" y="2346"/>
                <a:ext cx="14" cy="13"/>
              </a:xfrm>
              <a:custGeom>
                <a:avLst/>
                <a:gdLst>
                  <a:gd name="T0" fmla="*/ 13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49" name="Freeform 241"/>
              <p:cNvSpPr>
                <a:spLocks/>
              </p:cNvSpPr>
              <p:nvPr/>
            </p:nvSpPr>
            <p:spPr bwMode="auto">
              <a:xfrm>
                <a:off x="4604" y="234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0" name="Freeform 242"/>
              <p:cNvSpPr>
                <a:spLocks/>
              </p:cNvSpPr>
              <p:nvPr/>
            </p:nvSpPr>
            <p:spPr bwMode="auto">
              <a:xfrm>
                <a:off x="4617" y="2351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3 w 15"/>
                  <a:gd name="T5" fmla="*/ 0 h 14"/>
                  <a:gd name="T6" fmla="*/ 15 w 15"/>
                  <a:gd name="T7" fmla="*/ 1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1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1" name="Freeform 243"/>
              <p:cNvSpPr>
                <a:spLocks/>
              </p:cNvSpPr>
              <p:nvPr/>
            </p:nvSpPr>
            <p:spPr bwMode="auto">
              <a:xfrm>
                <a:off x="4632" y="2354"/>
                <a:ext cx="13" cy="13"/>
              </a:xfrm>
              <a:custGeom>
                <a:avLst/>
                <a:gdLst>
                  <a:gd name="T0" fmla="*/ 8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3 w 8"/>
                  <a:gd name="T7" fmla="*/ 2 h 8"/>
                  <a:gd name="T8" fmla="*/ 11 w 8"/>
                  <a:gd name="T9" fmla="*/ 10 h 8"/>
                  <a:gd name="T10" fmla="*/ 8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2" name="Freeform 244"/>
              <p:cNvSpPr>
                <a:spLocks/>
              </p:cNvSpPr>
              <p:nvPr/>
            </p:nvSpPr>
            <p:spPr bwMode="auto">
              <a:xfrm>
                <a:off x="4512" y="2302"/>
                <a:ext cx="52" cy="52"/>
              </a:xfrm>
              <a:custGeom>
                <a:avLst/>
                <a:gdLst>
                  <a:gd name="T0" fmla="*/ 50 w 32"/>
                  <a:gd name="T1" fmla="*/ 31 h 32"/>
                  <a:gd name="T2" fmla="*/ 21 w 32"/>
                  <a:gd name="T3" fmla="*/ 50 h 32"/>
                  <a:gd name="T4" fmla="*/ 2 w 32"/>
                  <a:gd name="T5" fmla="*/ 21 h 32"/>
                  <a:gd name="T6" fmla="*/ 31 w 32"/>
                  <a:gd name="T7" fmla="*/ 2 h 32"/>
                  <a:gd name="T8" fmla="*/ 50 w 32"/>
                  <a:gd name="T9" fmla="*/ 31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19"/>
                    </a:moveTo>
                    <a:cubicBezTo>
                      <a:pt x="29" y="27"/>
                      <a:pt x="21" y="32"/>
                      <a:pt x="13" y="31"/>
                    </a:cubicBezTo>
                    <a:cubicBezTo>
                      <a:pt x="5" y="29"/>
                      <a:pt x="0" y="21"/>
                      <a:pt x="1" y="13"/>
                    </a:cubicBezTo>
                    <a:cubicBezTo>
                      <a:pt x="3" y="5"/>
                      <a:pt x="11" y="0"/>
                      <a:pt x="19" y="1"/>
                    </a:cubicBezTo>
                    <a:cubicBezTo>
                      <a:pt x="27" y="3"/>
                      <a:pt x="32" y="11"/>
                      <a:pt x="31" y="1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3" name="Freeform 245"/>
              <p:cNvSpPr>
                <a:spLocks/>
              </p:cNvSpPr>
              <p:nvPr/>
            </p:nvSpPr>
            <p:spPr bwMode="auto">
              <a:xfrm>
                <a:off x="4533" y="2304"/>
                <a:ext cx="31" cy="50"/>
              </a:xfrm>
              <a:custGeom>
                <a:avLst/>
                <a:gdLst>
                  <a:gd name="T0" fmla="*/ 10 w 19"/>
                  <a:gd name="T1" fmla="*/ 0 h 31"/>
                  <a:gd name="T2" fmla="*/ 10 w 19"/>
                  <a:gd name="T3" fmla="*/ 0 h 31"/>
                  <a:gd name="T4" fmla="*/ 0 w 19"/>
                  <a:gd name="T5" fmla="*/ 48 h 31"/>
                  <a:gd name="T6" fmla="*/ 0 w 19"/>
                  <a:gd name="T7" fmla="*/ 48 h 31"/>
                  <a:gd name="T8" fmla="*/ 29 w 19"/>
                  <a:gd name="T9" fmla="*/ 29 h 31"/>
                  <a:gd name="T10" fmla="*/ 10 w 19"/>
                  <a:gd name="T11" fmla="*/ 0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31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1"/>
                      <a:pt x="16" y="26"/>
                      <a:pt x="18" y="18"/>
                    </a:cubicBezTo>
                    <a:cubicBezTo>
                      <a:pt x="19" y="10"/>
                      <a:pt x="14" y="2"/>
                      <a:pt x="6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4" name="Freeform 246"/>
              <p:cNvSpPr>
                <a:spLocks/>
              </p:cNvSpPr>
              <p:nvPr/>
            </p:nvSpPr>
            <p:spPr bwMode="auto">
              <a:xfrm>
                <a:off x="3533" y="2730"/>
                <a:ext cx="127" cy="123"/>
              </a:xfrm>
              <a:custGeom>
                <a:avLst/>
                <a:gdLst>
                  <a:gd name="T0" fmla="*/ 36 w 78"/>
                  <a:gd name="T1" fmla="*/ 121 h 76"/>
                  <a:gd name="T2" fmla="*/ 2 w 78"/>
                  <a:gd name="T3" fmla="*/ 83 h 76"/>
                  <a:gd name="T4" fmla="*/ 2 w 78"/>
                  <a:gd name="T5" fmla="*/ 76 h 76"/>
                  <a:gd name="T6" fmla="*/ 85 w 78"/>
                  <a:gd name="T7" fmla="*/ 2 h 76"/>
                  <a:gd name="T8" fmla="*/ 91 w 78"/>
                  <a:gd name="T9" fmla="*/ 2 h 76"/>
                  <a:gd name="T10" fmla="*/ 125 w 78"/>
                  <a:gd name="T11" fmla="*/ 39 h 76"/>
                  <a:gd name="T12" fmla="*/ 125 w 78"/>
                  <a:gd name="T13" fmla="*/ 47 h 76"/>
                  <a:gd name="T14" fmla="*/ 44 w 78"/>
                  <a:gd name="T15" fmla="*/ 121 h 76"/>
                  <a:gd name="T16" fmla="*/ 36 w 78"/>
                  <a:gd name="T17" fmla="*/ 121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22" y="75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1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5" y="76"/>
                      <a:pt x="23" y="76"/>
                      <a:pt x="22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5" name="Freeform 247"/>
              <p:cNvSpPr>
                <a:spLocks/>
              </p:cNvSpPr>
              <p:nvPr/>
            </p:nvSpPr>
            <p:spPr bwMode="auto">
              <a:xfrm>
                <a:off x="3538" y="2798"/>
                <a:ext cx="21" cy="24"/>
              </a:xfrm>
              <a:custGeom>
                <a:avLst/>
                <a:gdLst>
                  <a:gd name="T0" fmla="*/ 21 w 13"/>
                  <a:gd name="T1" fmla="*/ 13 h 15"/>
                  <a:gd name="T2" fmla="*/ 10 w 13"/>
                  <a:gd name="T3" fmla="*/ 24 h 15"/>
                  <a:gd name="T4" fmla="*/ 2 w 13"/>
                  <a:gd name="T5" fmla="*/ 16 h 15"/>
                  <a:gd name="T6" fmla="*/ 2 w 13"/>
                  <a:gd name="T7" fmla="*/ 8 h 15"/>
                  <a:gd name="T8" fmla="*/ 11 w 13"/>
                  <a:gd name="T9" fmla="*/ 0 h 15"/>
                  <a:gd name="T10" fmla="*/ 21 w 13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6" name="Freeform 248"/>
              <p:cNvSpPr>
                <a:spLocks/>
              </p:cNvSpPr>
              <p:nvPr/>
            </p:nvSpPr>
            <p:spPr bwMode="auto">
              <a:xfrm>
                <a:off x="3551" y="2785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1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7" name="Freeform 249"/>
              <p:cNvSpPr>
                <a:spLocks/>
              </p:cNvSpPr>
              <p:nvPr/>
            </p:nvSpPr>
            <p:spPr bwMode="auto">
              <a:xfrm>
                <a:off x="3566" y="2772"/>
                <a:ext cx="22" cy="24"/>
              </a:xfrm>
              <a:custGeom>
                <a:avLst/>
                <a:gdLst>
                  <a:gd name="T0" fmla="*/ 22 w 22"/>
                  <a:gd name="T1" fmla="*/ 13 h 24"/>
                  <a:gd name="T2" fmla="*/ 11 w 22"/>
                  <a:gd name="T3" fmla="*/ 24 h 24"/>
                  <a:gd name="T4" fmla="*/ 0 w 22"/>
                  <a:gd name="T5" fmla="*/ 11 h 24"/>
                  <a:gd name="T6" fmla="*/ 11 w 22"/>
                  <a:gd name="T7" fmla="*/ 0 h 24"/>
                  <a:gd name="T8" fmla="*/ 22 w 22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8" name="Freeform 250"/>
              <p:cNvSpPr>
                <a:spLocks/>
              </p:cNvSpPr>
              <p:nvPr/>
            </p:nvSpPr>
            <p:spPr bwMode="auto">
              <a:xfrm>
                <a:off x="3550" y="2812"/>
                <a:ext cx="22" cy="23"/>
              </a:xfrm>
              <a:custGeom>
                <a:avLst/>
                <a:gdLst>
                  <a:gd name="T0" fmla="*/ 22 w 22"/>
                  <a:gd name="T1" fmla="*/ 13 h 23"/>
                  <a:gd name="T2" fmla="*/ 11 w 22"/>
                  <a:gd name="T3" fmla="*/ 23 h 23"/>
                  <a:gd name="T4" fmla="*/ 0 w 22"/>
                  <a:gd name="T5" fmla="*/ 12 h 23"/>
                  <a:gd name="T6" fmla="*/ 11 w 22"/>
                  <a:gd name="T7" fmla="*/ 0 h 23"/>
                  <a:gd name="T8" fmla="*/ 22 w 22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59" name="Freeform 251"/>
              <p:cNvSpPr>
                <a:spLocks/>
              </p:cNvSpPr>
              <p:nvPr/>
            </p:nvSpPr>
            <p:spPr bwMode="auto">
              <a:xfrm>
                <a:off x="3564" y="2799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0 w 23"/>
                  <a:gd name="T3" fmla="*/ 23 h 23"/>
                  <a:gd name="T4" fmla="*/ 0 w 23"/>
                  <a:gd name="T5" fmla="*/ 12 h 23"/>
                  <a:gd name="T6" fmla="*/ 11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0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0" name="Freeform 252"/>
              <p:cNvSpPr>
                <a:spLocks/>
              </p:cNvSpPr>
              <p:nvPr/>
            </p:nvSpPr>
            <p:spPr bwMode="auto">
              <a:xfrm>
                <a:off x="3577" y="2786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1" name="Freeform 253"/>
              <p:cNvSpPr>
                <a:spLocks/>
              </p:cNvSpPr>
              <p:nvPr/>
            </p:nvSpPr>
            <p:spPr bwMode="auto">
              <a:xfrm>
                <a:off x="3580" y="2759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2" name="Freeform 254"/>
              <p:cNvSpPr>
                <a:spLocks/>
              </p:cNvSpPr>
              <p:nvPr/>
            </p:nvSpPr>
            <p:spPr bwMode="auto">
              <a:xfrm>
                <a:off x="3595" y="2746"/>
                <a:ext cx="23" cy="23"/>
              </a:xfrm>
              <a:custGeom>
                <a:avLst/>
                <a:gdLst>
                  <a:gd name="T0" fmla="*/ 23 w 23"/>
                  <a:gd name="T1" fmla="*/ 13 h 23"/>
                  <a:gd name="T2" fmla="*/ 10 w 23"/>
                  <a:gd name="T3" fmla="*/ 23 h 23"/>
                  <a:gd name="T4" fmla="*/ 0 w 23"/>
                  <a:gd name="T5" fmla="*/ 11 h 23"/>
                  <a:gd name="T6" fmla="*/ 11 w 23"/>
                  <a:gd name="T7" fmla="*/ 0 h 23"/>
                  <a:gd name="T8" fmla="*/ 23 w 23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3"/>
                    </a:moveTo>
                    <a:lnTo>
                      <a:pt x="10" y="23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3" name="Freeform 255"/>
              <p:cNvSpPr>
                <a:spLocks/>
              </p:cNvSpPr>
              <p:nvPr/>
            </p:nvSpPr>
            <p:spPr bwMode="auto">
              <a:xfrm>
                <a:off x="3608" y="2735"/>
                <a:ext cx="24" cy="21"/>
              </a:xfrm>
              <a:custGeom>
                <a:avLst/>
                <a:gdLst>
                  <a:gd name="T0" fmla="*/ 24 w 15"/>
                  <a:gd name="T1" fmla="*/ 11 h 13"/>
                  <a:gd name="T2" fmla="*/ 11 w 15"/>
                  <a:gd name="T3" fmla="*/ 21 h 13"/>
                  <a:gd name="T4" fmla="*/ 0 w 15"/>
                  <a:gd name="T5" fmla="*/ 10 h 13"/>
                  <a:gd name="T6" fmla="*/ 10 w 15"/>
                  <a:gd name="T7" fmla="*/ 2 h 13"/>
                  <a:gd name="T8" fmla="*/ 16 w 15"/>
                  <a:gd name="T9" fmla="*/ 2 h 13"/>
                  <a:gd name="T10" fmla="*/ 24 w 15"/>
                  <a:gd name="T11" fmla="*/ 1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4" name="Freeform 256"/>
              <p:cNvSpPr>
                <a:spLocks/>
              </p:cNvSpPr>
              <p:nvPr/>
            </p:nvSpPr>
            <p:spPr bwMode="auto">
              <a:xfrm>
                <a:off x="3592" y="2773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0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5" name="Freeform 257"/>
              <p:cNvSpPr>
                <a:spLocks/>
              </p:cNvSpPr>
              <p:nvPr/>
            </p:nvSpPr>
            <p:spPr bwMode="auto">
              <a:xfrm>
                <a:off x="3606" y="2759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6" name="Freeform 258"/>
              <p:cNvSpPr>
                <a:spLocks/>
              </p:cNvSpPr>
              <p:nvPr/>
            </p:nvSpPr>
            <p:spPr bwMode="auto">
              <a:xfrm>
                <a:off x="3621" y="274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7" name="Freeform 259"/>
              <p:cNvSpPr>
                <a:spLocks/>
              </p:cNvSpPr>
              <p:nvPr/>
            </p:nvSpPr>
            <p:spPr bwMode="auto">
              <a:xfrm>
                <a:off x="3561" y="2825"/>
                <a:ext cx="24" cy="23"/>
              </a:xfrm>
              <a:custGeom>
                <a:avLst/>
                <a:gdLst>
                  <a:gd name="T0" fmla="*/ 24 w 15"/>
                  <a:gd name="T1" fmla="*/ 13 h 14"/>
                  <a:gd name="T2" fmla="*/ 14 w 15"/>
                  <a:gd name="T3" fmla="*/ 21 h 14"/>
                  <a:gd name="T4" fmla="*/ 8 w 15"/>
                  <a:gd name="T5" fmla="*/ 21 h 14"/>
                  <a:gd name="T6" fmla="*/ 0 w 15"/>
                  <a:gd name="T7" fmla="*/ 12 h 14"/>
                  <a:gd name="T8" fmla="*/ 13 w 15"/>
                  <a:gd name="T9" fmla="*/ 0 h 14"/>
                  <a:gd name="T10" fmla="*/ 24 w 15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6" y="14"/>
                      <a:pt x="5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8" name="Freeform 260"/>
              <p:cNvSpPr>
                <a:spLocks/>
              </p:cNvSpPr>
              <p:nvPr/>
            </p:nvSpPr>
            <p:spPr bwMode="auto">
              <a:xfrm>
                <a:off x="3575" y="2812"/>
                <a:ext cx="25" cy="25"/>
              </a:xfrm>
              <a:custGeom>
                <a:avLst/>
                <a:gdLst>
                  <a:gd name="T0" fmla="*/ 25 w 25"/>
                  <a:gd name="T1" fmla="*/ 13 h 25"/>
                  <a:gd name="T2" fmla="*/ 12 w 25"/>
                  <a:gd name="T3" fmla="*/ 25 h 25"/>
                  <a:gd name="T4" fmla="*/ 0 w 25"/>
                  <a:gd name="T5" fmla="*/ 12 h 25"/>
                  <a:gd name="T6" fmla="*/ 13 w 25"/>
                  <a:gd name="T7" fmla="*/ 0 h 25"/>
                  <a:gd name="T8" fmla="*/ 25 w 25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13"/>
                    </a:moveTo>
                    <a:lnTo>
                      <a:pt x="12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69" name="Freeform 261"/>
              <p:cNvSpPr>
                <a:spLocks/>
              </p:cNvSpPr>
              <p:nvPr/>
            </p:nvSpPr>
            <p:spPr bwMode="auto">
              <a:xfrm>
                <a:off x="3590" y="2799"/>
                <a:ext cx="24" cy="25"/>
              </a:xfrm>
              <a:custGeom>
                <a:avLst/>
                <a:gdLst>
                  <a:gd name="T0" fmla="*/ 24 w 24"/>
                  <a:gd name="T1" fmla="*/ 13 h 25"/>
                  <a:gd name="T2" fmla="*/ 11 w 24"/>
                  <a:gd name="T3" fmla="*/ 25 h 25"/>
                  <a:gd name="T4" fmla="*/ 0 w 24"/>
                  <a:gd name="T5" fmla="*/ 12 h 25"/>
                  <a:gd name="T6" fmla="*/ 13 w 24"/>
                  <a:gd name="T7" fmla="*/ 0 h 25"/>
                  <a:gd name="T8" fmla="*/ 24 w 24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3"/>
                    </a:moveTo>
                    <a:lnTo>
                      <a:pt x="11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0" name="Freeform 262"/>
              <p:cNvSpPr>
                <a:spLocks/>
              </p:cNvSpPr>
              <p:nvPr/>
            </p:nvSpPr>
            <p:spPr bwMode="auto">
              <a:xfrm>
                <a:off x="3605" y="2786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1" name="Freeform 263"/>
              <p:cNvSpPr>
                <a:spLocks/>
              </p:cNvSpPr>
              <p:nvPr/>
            </p:nvSpPr>
            <p:spPr bwMode="auto">
              <a:xfrm>
                <a:off x="3619" y="2773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2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2" name="Freeform 264"/>
              <p:cNvSpPr>
                <a:spLocks/>
              </p:cNvSpPr>
              <p:nvPr/>
            </p:nvSpPr>
            <p:spPr bwMode="auto">
              <a:xfrm>
                <a:off x="3634" y="2761"/>
                <a:ext cx="21" cy="22"/>
              </a:xfrm>
              <a:custGeom>
                <a:avLst/>
                <a:gdLst>
                  <a:gd name="T0" fmla="*/ 19 w 13"/>
                  <a:gd name="T1" fmla="*/ 14 h 14"/>
                  <a:gd name="T2" fmla="*/ 11 w 13"/>
                  <a:gd name="T3" fmla="*/ 22 h 14"/>
                  <a:gd name="T4" fmla="*/ 0 w 13"/>
                  <a:gd name="T5" fmla="*/ 11 h 14"/>
                  <a:gd name="T6" fmla="*/ 11 w 13"/>
                  <a:gd name="T7" fmla="*/ 0 h 14"/>
                  <a:gd name="T8" fmla="*/ 19 w 13"/>
                  <a:gd name="T9" fmla="*/ 8 h 14"/>
                  <a:gd name="T10" fmla="*/ 19 w 13"/>
                  <a:gd name="T11" fmla="*/ 14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3" y="8"/>
                      <a:pt x="12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3" name="Freeform 265"/>
              <p:cNvSpPr>
                <a:spLocks/>
              </p:cNvSpPr>
              <p:nvPr/>
            </p:nvSpPr>
            <p:spPr bwMode="auto">
              <a:xfrm>
                <a:off x="3678" y="2599"/>
                <a:ext cx="128" cy="123"/>
              </a:xfrm>
              <a:custGeom>
                <a:avLst/>
                <a:gdLst>
                  <a:gd name="T0" fmla="*/ 36 w 79"/>
                  <a:gd name="T1" fmla="*/ 120 h 76"/>
                  <a:gd name="T2" fmla="*/ 2 w 79"/>
                  <a:gd name="T3" fmla="*/ 83 h 76"/>
                  <a:gd name="T4" fmla="*/ 3 w 79"/>
                  <a:gd name="T5" fmla="*/ 76 h 76"/>
                  <a:gd name="T6" fmla="*/ 84 w 79"/>
                  <a:gd name="T7" fmla="*/ 2 h 76"/>
                  <a:gd name="T8" fmla="*/ 91 w 79"/>
                  <a:gd name="T9" fmla="*/ 2 h 76"/>
                  <a:gd name="T10" fmla="*/ 125 w 79"/>
                  <a:gd name="T11" fmla="*/ 39 h 76"/>
                  <a:gd name="T12" fmla="*/ 125 w 79"/>
                  <a:gd name="T13" fmla="*/ 47 h 76"/>
                  <a:gd name="T14" fmla="*/ 44 w 79"/>
                  <a:gd name="T15" fmla="*/ 120 h 76"/>
                  <a:gd name="T16" fmla="*/ 36 w 79"/>
                  <a:gd name="T17" fmla="*/ 12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9" h="76">
                    <a:moveTo>
                      <a:pt x="22" y="74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2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9" y="25"/>
                      <a:pt x="78" y="27"/>
                      <a:pt x="77" y="2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6"/>
                      <a:pt x="24" y="75"/>
                      <a:pt x="22" y="7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4" name="Freeform 266"/>
              <p:cNvSpPr>
                <a:spLocks/>
              </p:cNvSpPr>
              <p:nvPr/>
            </p:nvSpPr>
            <p:spPr bwMode="auto">
              <a:xfrm>
                <a:off x="3682" y="2667"/>
                <a:ext cx="23" cy="24"/>
              </a:xfrm>
              <a:custGeom>
                <a:avLst/>
                <a:gdLst>
                  <a:gd name="T0" fmla="*/ 23 w 14"/>
                  <a:gd name="T1" fmla="*/ 13 h 15"/>
                  <a:gd name="T2" fmla="*/ 10 w 14"/>
                  <a:gd name="T3" fmla="*/ 24 h 15"/>
                  <a:gd name="T4" fmla="*/ 2 w 14"/>
                  <a:gd name="T5" fmla="*/ 14 h 15"/>
                  <a:gd name="T6" fmla="*/ 2 w 14"/>
                  <a:gd name="T7" fmla="*/ 8 h 15"/>
                  <a:gd name="T8" fmla="*/ 12 w 14"/>
                  <a:gd name="T9" fmla="*/ 0 h 15"/>
                  <a:gd name="T10" fmla="*/ 23 w 14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14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5" name="Freeform 267"/>
              <p:cNvSpPr>
                <a:spLocks/>
              </p:cNvSpPr>
              <p:nvPr/>
            </p:nvSpPr>
            <p:spPr bwMode="auto">
              <a:xfrm>
                <a:off x="3695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3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6" name="Freeform 268"/>
              <p:cNvSpPr>
                <a:spLocks/>
              </p:cNvSpPr>
              <p:nvPr/>
            </p:nvSpPr>
            <p:spPr bwMode="auto">
              <a:xfrm>
                <a:off x="3710" y="2641"/>
                <a:ext cx="23" cy="22"/>
              </a:xfrm>
              <a:custGeom>
                <a:avLst/>
                <a:gdLst>
                  <a:gd name="T0" fmla="*/ 23 w 23"/>
                  <a:gd name="T1" fmla="*/ 13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7" name="Freeform 269"/>
              <p:cNvSpPr>
                <a:spLocks/>
              </p:cNvSpPr>
              <p:nvPr/>
            </p:nvSpPr>
            <p:spPr bwMode="auto">
              <a:xfrm>
                <a:off x="3694" y="2681"/>
                <a:ext cx="22" cy="23"/>
              </a:xfrm>
              <a:custGeom>
                <a:avLst/>
                <a:gdLst>
                  <a:gd name="T0" fmla="*/ 22 w 22"/>
                  <a:gd name="T1" fmla="*/ 12 h 23"/>
                  <a:gd name="T2" fmla="*/ 11 w 22"/>
                  <a:gd name="T3" fmla="*/ 23 h 23"/>
                  <a:gd name="T4" fmla="*/ 0 w 22"/>
                  <a:gd name="T5" fmla="*/ 10 h 23"/>
                  <a:gd name="T6" fmla="*/ 11 w 22"/>
                  <a:gd name="T7" fmla="*/ 0 h 23"/>
                  <a:gd name="T8" fmla="*/ 22 w 22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8" name="Freeform 270"/>
              <p:cNvSpPr>
                <a:spLocks/>
              </p:cNvSpPr>
              <p:nvPr/>
            </p:nvSpPr>
            <p:spPr bwMode="auto">
              <a:xfrm>
                <a:off x="3708" y="2668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2 w 23"/>
                  <a:gd name="T3" fmla="*/ 23 h 23"/>
                  <a:gd name="T4" fmla="*/ 0 w 23"/>
                  <a:gd name="T5" fmla="*/ 10 h 23"/>
                  <a:gd name="T6" fmla="*/ 12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79" name="Freeform 271"/>
              <p:cNvSpPr>
                <a:spLocks/>
              </p:cNvSpPr>
              <p:nvPr/>
            </p:nvSpPr>
            <p:spPr bwMode="auto">
              <a:xfrm>
                <a:off x="3723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0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0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0" name="Freeform 272"/>
              <p:cNvSpPr>
                <a:spLocks/>
              </p:cNvSpPr>
              <p:nvPr/>
            </p:nvSpPr>
            <p:spPr bwMode="auto">
              <a:xfrm>
                <a:off x="3724" y="2628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2 w 23"/>
                  <a:gd name="T3" fmla="*/ 22 h 22"/>
                  <a:gd name="T4" fmla="*/ 0 w 23"/>
                  <a:gd name="T5" fmla="*/ 11 h 22"/>
                  <a:gd name="T6" fmla="*/ 12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2" y="22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1" name="Freeform 273"/>
              <p:cNvSpPr>
                <a:spLocks/>
              </p:cNvSpPr>
              <p:nvPr/>
            </p:nvSpPr>
            <p:spPr bwMode="auto">
              <a:xfrm>
                <a:off x="3739" y="2615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2" name="Freeform 274"/>
              <p:cNvSpPr>
                <a:spLocks/>
              </p:cNvSpPr>
              <p:nvPr/>
            </p:nvSpPr>
            <p:spPr bwMode="auto">
              <a:xfrm>
                <a:off x="3754" y="2602"/>
                <a:ext cx="22" cy="22"/>
              </a:xfrm>
              <a:custGeom>
                <a:avLst/>
                <a:gdLst>
                  <a:gd name="T0" fmla="*/ 22 w 14"/>
                  <a:gd name="T1" fmla="*/ 11 h 14"/>
                  <a:gd name="T2" fmla="*/ 11 w 14"/>
                  <a:gd name="T3" fmla="*/ 22 h 14"/>
                  <a:gd name="T4" fmla="*/ 0 w 14"/>
                  <a:gd name="T5" fmla="*/ 11 h 14"/>
                  <a:gd name="T6" fmla="*/ 8 w 14"/>
                  <a:gd name="T7" fmla="*/ 3 h 14"/>
                  <a:gd name="T8" fmla="*/ 14 w 14"/>
                  <a:gd name="T9" fmla="*/ 3 h 14"/>
                  <a:gd name="T10" fmla="*/ 22 w 14"/>
                  <a:gd name="T11" fmla="*/ 11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8" y="1"/>
                      <a:pt x="9" y="2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3" name="Freeform 275"/>
              <p:cNvSpPr>
                <a:spLocks/>
              </p:cNvSpPr>
              <p:nvPr/>
            </p:nvSpPr>
            <p:spPr bwMode="auto">
              <a:xfrm>
                <a:off x="3737" y="2641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4" name="Freeform 276"/>
              <p:cNvSpPr>
                <a:spLocks/>
              </p:cNvSpPr>
              <p:nvPr/>
            </p:nvSpPr>
            <p:spPr bwMode="auto">
              <a:xfrm>
                <a:off x="3750" y="2628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5" name="Freeform 277"/>
              <p:cNvSpPr>
                <a:spLocks/>
              </p:cNvSpPr>
              <p:nvPr/>
            </p:nvSpPr>
            <p:spPr bwMode="auto">
              <a:xfrm>
                <a:off x="3765" y="2615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6" name="Freeform 278"/>
              <p:cNvSpPr>
                <a:spLocks/>
              </p:cNvSpPr>
              <p:nvPr/>
            </p:nvSpPr>
            <p:spPr bwMode="auto">
              <a:xfrm>
                <a:off x="3707" y="2694"/>
                <a:ext cx="22" cy="23"/>
              </a:xfrm>
              <a:custGeom>
                <a:avLst/>
                <a:gdLst>
                  <a:gd name="T0" fmla="*/ 22 w 14"/>
                  <a:gd name="T1" fmla="*/ 13 h 14"/>
                  <a:gd name="T2" fmla="*/ 14 w 14"/>
                  <a:gd name="T3" fmla="*/ 21 h 14"/>
                  <a:gd name="T4" fmla="*/ 8 w 14"/>
                  <a:gd name="T5" fmla="*/ 20 h 14"/>
                  <a:gd name="T6" fmla="*/ 0 w 14"/>
                  <a:gd name="T7" fmla="*/ 12 h 14"/>
                  <a:gd name="T8" fmla="*/ 11 w 14"/>
                  <a:gd name="T9" fmla="*/ 0 h 14"/>
                  <a:gd name="T10" fmla="*/ 22 w 14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6" y="14"/>
                      <a:pt x="5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7" name="Freeform 279"/>
              <p:cNvSpPr>
                <a:spLocks/>
              </p:cNvSpPr>
              <p:nvPr/>
            </p:nvSpPr>
            <p:spPr bwMode="auto">
              <a:xfrm>
                <a:off x="3720" y="2681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8" name="Freeform 280"/>
              <p:cNvSpPr>
                <a:spLocks/>
              </p:cNvSpPr>
              <p:nvPr/>
            </p:nvSpPr>
            <p:spPr bwMode="auto">
              <a:xfrm>
                <a:off x="3734" y="2668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2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89" name="Freeform 281"/>
              <p:cNvSpPr>
                <a:spLocks/>
              </p:cNvSpPr>
              <p:nvPr/>
            </p:nvSpPr>
            <p:spPr bwMode="auto">
              <a:xfrm>
                <a:off x="3749" y="2655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0" name="Freeform 282"/>
              <p:cNvSpPr>
                <a:spLocks/>
              </p:cNvSpPr>
              <p:nvPr/>
            </p:nvSpPr>
            <p:spPr bwMode="auto">
              <a:xfrm>
                <a:off x="3763" y="2642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0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1" name="Freeform 283"/>
              <p:cNvSpPr>
                <a:spLocks/>
              </p:cNvSpPr>
              <p:nvPr/>
            </p:nvSpPr>
            <p:spPr bwMode="auto">
              <a:xfrm>
                <a:off x="3778" y="2629"/>
                <a:ext cx="23" cy="23"/>
              </a:xfrm>
              <a:custGeom>
                <a:avLst/>
                <a:gdLst>
                  <a:gd name="T0" fmla="*/ 20 w 14"/>
                  <a:gd name="T1" fmla="*/ 15 h 14"/>
                  <a:gd name="T2" fmla="*/ 12 w 14"/>
                  <a:gd name="T3" fmla="*/ 23 h 14"/>
                  <a:gd name="T4" fmla="*/ 0 w 14"/>
                  <a:gd name="T5" fmla="*/ 10 h 14"/>
                  <a:gd name="T6" fmla="*/ 13 w 14"/>
                  <a:gd name="T7" fmla="*/ 0 h 14"/>
                  <a:gd name="T8" fmla="*/ 21 w 14"/>
                  <a:gd name="T9" fmla="*/ 8 h 14"/>
                  <a:gd name="T10" fmla="*/ 20 w 14"/>
                  <a:gd name="T11" fmla="*/ 1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8"/>
                      <a:pt x="12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2" name="Freeform 284"/>
              <p:cNvSpPr>
                <a:spLocks/>
              </p:cNvSpPr>
              <p:nvPr/>
            </p:nvSpPr>
            <p:spPr bwMode="auto">
              <a:xfrm>
                <a:off x="3632" y="2688"/>
                <a:ext cx="75" cy="74"/>
              </a:xfrm>
              <a:custGeom>
                <a:avLst/>
                <a:gdLst>
                  <a:gd name="T0" fmla="*/ 62 w 46"/>
                  <a:gd name="T1" fmla="*/ 14 h 46"/>
                  <a:gd name="T2" fmla="*/ 60 w 46"/>
                  <a:gd name="T3" fmla="*/ 63 h 46"/>
                  <a:gd name="T4" fmla="*/ 11 w 46"/>
                  <a:gd name="T5" fmla="*/ 60 h 46"/>
                  <a:gd name="T6" fmla="*/ 15 w 46"/>
                  <a:gd name="T7" fmla="*/ 13 h 46"/>
                  <a:gd name="T8" fmla="*/ 62 w 46"/>
                  <a:gd name="T9" fmla="*/ 1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8" y="9"/>
                    </a:moveTo>
                    <a:cubicBezTo>
                      <a:pt x="46" y="18"/>
                      <a:pt x="45" y="31"/>
                      <a:pt x="37" y="39"/>
                    </a:cubicBezTo>
                    <a:cubicBezTo>
                      <a:pt x="28" y="46"/>
                      <a:pt x="15" y="46"/>
                      <a:pt x="7" y="37"/>
                    </a:cubicBezTo>
                    <a:cubicBezTo>
                      <a:pt x="0" y="29"/>
                      <a:pt x="0" y="16"/>
                      <a:pt x="9" y="8"/>
                    </a:cubicBezTo>
                    <a:cubicBezTo>
                      <a:pt x="17" y="0"/>
                      <a:pt x="30" y="1"/>
                      <a:pt x="38" y="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3" name="Freeform 285"/>
              <p:cNvSpPr>
                <a:spLocks/>
              </p:cNvSpPr>
              <p:nvPr/>
            </p:nvSpPr>
            <p:spPr bwMode="auto">
              <a:xfrm>
                <a:off x="3647" y="2688"/>
                <a:ext cx="60" cy="63"/>
              </a:xfrm>
              <a:custGeom>
                <a:avLst/>
                <a:gdLst>
                  <a:gd name="T0" fmla="*/ 0 w 37"/>
                  <a:gd name="T1" fmla="*/ 13 h 39"/>
                  <a:gd name="T2" fmla="*/ 0 w 37"/>
                  <a:gd name="T3" fmla="*/ 13 h 39"/>
                  <a:gd name="T4" fmla="*/ 45 w 37"/>
                  <a:gd name="T5" fmla="*/ 63 h 39"/>
                  <a:gd name="T6" fmla="*/ 45 w 37"/>
                  <a:gd name="T7" fmla="*/ 63 h 39"/>
                  <a:gd name="T8" fmla="*/ 47 w 37"/>
                  <a:gd name="T9" fmla="*/ 15 h 39"/>
                  <a:gd name="T10" fmla="*/ 0 w 37"/>
                  <a:gd name="T11" fmla="*/ 13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" h="3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6" y="31"/>
                      <a:pt x="37" y="18"/>
                      <a:pt x="29" y="9"/>
                    </a:cubicBezTo>
                    <a:cubicBezTo>
                      <a:pt x="21" y="1"/>
                      <a:pt x="8" y="0"/>
                      <a:pt x="0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4" name="Freeform 286"/>
              <p:cNvSpPr>
                <a:spLocks/>
              </p:cNvSpPr>
              <p:nvPr/>
            </p:nvSpPr>
            <p:spPr bwMode="auto">
              <a:xfrm>
                <a:off x="4541" y="3601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7 h 48"/>
                  <a:gd name="T8" fmla="*/ 94 w 59"/>
                  <a:gd name="T9" fmla="*/ 42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39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4"/>
                      <a:pt x="59" y="25"/>
                      <a:pt x="58" y="2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2"/>
                      <a:pt x="1" y="21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5" name="Freeform 287"/>
              <p:cNvSpPr>
                <a:spLocks/>
              </p:cNvSpPr>
              <p:nvPr/>
            </p:nvSpPr>
            <p:spPr bwMode="auto">
              <a:xfrm>
                <a:off x="4556" y="3604"/>
                <a:ext cx="16" cy="15"/>
              </a:xfrm>
              <a:custGeom>
                <a:avLst/>
                <a:gdLst>
                  <a:gd name="T0" fmla="*/ 11 w 10"/>
                  <a:gd name="T1" fmla="*/ 15 h 9"/>
                  <a:gd name="T2" fmla="*/ 0 w 10"/>
                  <a:gd name="T3" fmla="*/ 10 h 9"/>
                  <a:gd name="T4" fmla="*/ 5 w 10"/>
                  <a:gd name="T5" fmla="*/ 2 h 9"/>
                  <a:gd name="T6" fmla="*/ 10 w 10"/>
                  <a:gd name="T7" fmla="*/ 2 h 9"/>
                  <a:gd name="T8" fmla="*/ 16 w 10"/>
                  <a:gd name="T9" fmla="*/ 5 h 9"/>
                  <a:gd name="T10" fmla="*/ 11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7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6" name="Freeform 288"/>
              <p:cNvSpPr>
                <a:spLocks/>
              </p:cNvSpPr>
              <p:nvPr/>
            </p:nvSpPr>
            <p:spPr bwMode="auto">
              <a:xfrm>
                <a:off x="4569" y="3611"/>
                <a:ext cx="16" cy="14"/>
              </a:xfrm>
              <a:custGeom>
                <a:avLst/>
                <a:gdLst>
                  <a:gd name="T0" fmla="*/ 9 w 16"/>
                  <a:gd name="T1" fmla="*/ 14 h 14"/>
                  <a:gd name="T2" fmla="*/ 0 w 16"/>
                  <a:gd name="T3" fmla="*/ 9 h 14"/>
                  <a:gd name="T4" fmla="*/ 4 w 16"/>
                  <a:gd name="T5" fmla="*/ 0 h 14"/>
                  <a:gd name="T6" fmla="*/ 16 w 16"/>
                  <a:gd name="T7" fmla="*/ 5 h 14"/>
                  <a:gd name="T8" fmla="*/ 9 w 16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9" y="1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7" name="Freeform 289"/>
              <p:cNvSpPr>
                <a:spLocks/>
              </p:cNvSpPr>
              <p:nvPr/>
            </p:nvSpPr>
            <p:spPr bwMode="auto">
              <a:xfrm>
                <a:off x="4582" y="3617"/>
                <a:ext cx="14" cy="15"/>
              </a:xfrm>
              <a:custGeom>
                <a:avLst/>
                <a:gdLst>
                  <a:gd name="T0" fmla="*/ 9 w 14"/>
                  <a:gd name="T1" fmla="*/ 15 h 15"/>
                  <a:gd name="T2" fmla="*/ 0 w 14"/>
                  <a:gd name="T3" fmla="*/ 10 h 15"/>
                  <a:gd name="T4" fmla="*/ 4 w 14"/>
                  <a:gd name="T5" fmla="*/ 0 h 15"/>
                  <a:gd name="T6" fmla="*/ 14 w 14"/>
                  <a:gd name="T7" fmla="*/ 5 h 15"/>
                  <a:gd name="T8" fmla="*/ 9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9" y="15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4" y="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8" name="Freeform 290"/>
              <p:cNvSpPr>
                <a:spLocks/>
              </p:cNvSpPr>
              <p:nvPr/>
            </p:nvSpPr>
            <p:spPr bwMode="auto">
              <a:xfrm>
                <a:off x="4551" y="361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399" name="Freeform 291"/>
              <p:cNvSpPr>
                <a:spLocks/>
              </p:cNvSpPr>
              <p:nvPr/>
            </p:nvSpPr>
            <p:spPr bwMode="auto">
              <a:xfrm>
                <a:off x="4562" y="3622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0" name="Freeform 292"/>
              <p:cNvSpPr>
                <a:spLocks/>
              </p:cNvSpPr>
              <p:nvPr/>
            </p:nvSpPr>
            <p:spPr bwMode="auto">
              <a:xfrm>
                <a:off x="4575" y="362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1" name="Freeform 293"/>
              <p:cNvSpPr>
                <a:spLocks/>
              </p:cNvSpPr>
              <p:nvPr/>
            </p:nvSpPr>
            <p:spPr bwMode="auto">
              <a:xfrm>
                <a:off x="4593" y="3624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2" name="Freeform 294"/>
              <p:cNvSpPr>
                <a:spLocks/>
              </p:cNvSpPr>
              <p:nvPr/>
            </p:nvSpPr>
            <p:spPr bwMode="auto">
              <a:xfrm>
                <a:off x="4606" y="3630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3" name="Freeform 295"/>
              <p:cNvSpPr>
                <a:spLocks/>
              </p:cNvSpPr>
              <p:nvPr/>
            </p:nvSpPr>
            <p:spPr bwMode="auto">
              <a:xfrm>
                <a:off x="4617" y="3637"/>
                <a:ext cx="16" cy="16"/>
              </a:xfrm>
              <a:custGeom>
                <a:avLst/>
                <a:gdLst>
                  <a:gd name="T0" fmla="*/ 11 w 10"/>
                  <a:gd name="T1" fmla="*/ 16 h 10"/>
                  <a:gd name="T2" fmla="*/ 0 w 10"/>
                  <a:gd name="T3" fmla="*/ 10 h 10"/>
                  <a:gd name="T4" fmla="*/ 6 w 10"/>
                  <a:gd name="T5" fmla="*/ 0 h 10"/>
                  <a:gd name="T6" fmla="*/ 13 w 10"/>
                  <a:gd name="T7" fmla="*/ 3 h 10"/>
                  <a:gd name="T8" fmla="*/ 14 w 10"/>
                  <a:gd name="T9" fmla="*/ 8 h 10"/>
                  <a:gd name="T10" fmla="*/ 11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4" name="Freeform 296"/>
              <p:cNvSpPr>
                <a:spLocks/>
              </p:cNvSpPr>
              <p:nvPr/>
            </p:nvSpPr>
            <p:spPr bwMode="auto">
              <a:xfrm>
                <a:off x="4586" y="3635"/>
                <a:ext cx="17" cy="16"/>
              </a:xfrm>
              <a:custGeom>
                <a:avLst/>
                <a:gdLst>
                  <a:gd name="T0" fmla="*/ 12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5 h 16"/>
                  <a:gd name="T8" fmla="*/ 12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2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5" name="Freeform 297"/>
              <p:cNvSpPr>
                <a:spLocks/>
              </p:cNvSpPr>
              <p:nvPr/>
            </p:nvSpPr>
            <p:spPr bwMode="auto">
              <a:xfrm>
                <a:off x="4599" y="3642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9 h 16"/>
                  <a:gd name="T4" fmla="*/ 5 w 17"/>
                  <a:gd name="T5" fmla="*/ 0 h 16"/>
                  <a:gd name="T6" fmla="*/ 17 w 17"/>
                  <a:gd name="T7" fmla="*/ 4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6" name="Freeform 298"/>
              <p:cNvSpPr>
                <a:spLocks/>
              </p:cNvSpPr>
              <p:nvPr/>
            </p:nvSpPr>
            <p:spPr bwMode="auto">
              <a:xfrm>
                <a:off x="4612" y="3648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0 h 16"/>
                  <a:gd name="T4" fmla="*/ 5 w 15"/>
                  <a:gd name="T5" fmla="*/ 0 h 16"/>
                  <a:gd name="T6" fmla="*/ 15 w 15"/>
                  <a:gd name="T7" fmla="*/ 5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5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7" name="Freeform 299"/>
              <p:cNvSpPr>
                <a:spLocks/>
              </p:cNvSpPr>
              <p:nvPr/>
            </p:nvSpPr>
            <p:spPr bwMode="auto">
              <a:xfrm>
                <a:off x="4544" y="3627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1 h 10"/>
                  <a:gd name="T4" fmla="*/ 2 w 10"/>
                  <a:gd name="T5" fmla="*/ 8 h 10"/>
                  <a:gd name="T6" fmla="*/ 5 w 10"/>
                  <a:gd name="T7" fmla="*/ 0 h 10"/>
                  <a:gd name="T8" fmla="*/ 16 w 10"/>
                  <a:gd name="T9" fmla="*/ 5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8" name="Freeform 300"/>
              <p:cNvSpPr>
                <a:spLocks/>
              </p:cNvSpPr>
              <p:nvPr/>
            </p:nvSpPr>
            <p:spPr bwMode="auto">
              <a:xfrm>
                <a:off x="4556" y="3633"/>
                <a:ext cx="16" cy="17"/>
              </a:xfrm>
              <a:custGeom>
                <a:avLst/>
                <a:gdLst>
                  <a:gd name="T0" fmla="*/ 11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5 h 17"/>
                  <a:gd name="T8" fmla="*/ 11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1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09" name="Freeform 301"/>
              <p:cNvSpPr>
                <a:spLocks/>
              </p:cNvSpPr>
              <p:nvPr/>
            </p:nvSpPr>
            <p:spPr bwMode="auto">
              <a:xfrm>
                <a:off x="4569" y="364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4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0" name="Freeform 302"/>
              <p:cNvSpPr>
                <a:spLocks/>
              </p:cNvSpPr>
              <p:nvPr/>
            </p:nvSpPr>
            <p:spPr bwMode="auto">
              <a:xfrm>
                <a:off x="4582" y="3646"/>
                <a:ext cx="16" cy="17"/>
              </a:xfrm>
              <a:custGeom>
                <a:avLst/>
                <a:gdLst>
                  <a:gd name="T0" fmla="*/ 9 w 16"/>
                  <a:gd name="T1" fmla="*/ 17 h 17"/>
                  <a:gd name="T2" fmla="*/ 0 w 16"/>
                  <a:gd name="T3" fmla="*/ 12 h 17"/>
                  <a:gd name="T4" fmla="*/ 4 w 16"/>
                  <a:gd name="T5" fmla="*/ 0 h 17"/>
                  <a:gd name="T6" fmla="*/ 16 w 16"/>
                  <a:gd name="T7" fmla="*/ 7 h 17"/>
                  <a:gd name="T8" fmla="*/ 9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6" y="7"/>
                    </a:lnTo>
                    <a:lnTo>
                      <a:pt x="9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1" name="Freeform 303"/>
              <p:cNvSpPr>
                <a:spLocks/>
              </p:cNvSpPr>
              <p:nvPr/>
            </p:nvSpPr>
            <p:spPr bwMode="auto">
              <a:xfrm>
                <a:off x="4593" y="3653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2" name="Freeform 304"/>
              <p:cNvSpPr>
                <a:spLocks/>
              </p:cNvSpPr>
              <p:nvPr/>
            </p:nvSpPr>
            <p:spPr bwMode="auto">
              <a:xfrm>
                <a:off x="4606" y="3659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2 h 10"/>
                  <a:gd name="T4" fmla="*/ 5 w 10"/>
                  <a:gd name="T5" fmla="*/ 0 h 10"/>
                  <a:gd name="T6" fmla="*/ 16 w 10"/>
                  <a:gd name="T7" fmla="*/ 7 h 10"/>
                  <a:gd name="T8" fmla="*/ 11 w 10"/>
                  <a:gd name="T9" fmla="*/ 14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3" name="Freeform 305"/>
              <p:cNvSpPr>
                <a:spLocks/>
              </p:cNvSpPr>
              <p:nvPr/>
            </p:nvSpPr>
            <p:spPr bwMode="auto">
              <a:xfrm>
                <a:off x="4664" y="3666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9 h 48"/>
                  <a:gd name="T8" fmla="*/ 94 w 59"/>
                  <a:gd name="T9" fmla="*/ 44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41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1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4"/>
                      <a:pt x="59" y="25"/>
                      <a:pt x="58" y="2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4"/>
                      <a:pt x="0" y="23"/>
                      <a:pt x="1" y="21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4" name="Freeform 306"/>
              <p:cNvSpPr>
                <a:spLocks/>
              </p:cNvSpPr>
              <p:nvPr/>
            </p:nvSpPr>
            <p:spPr bwMode="auto">
              <a:xfrm>
                <a:off x="4680" y="3669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3 w 9"/>
                  <a:gd name="T5" fmla="*/ 3 h 10"/>
                  <a:gd name="T6" fmla="*/ 8 w 9"/>
                  <a:gd name="T7" fmla="*/ 2 h 10"/>
                  <a:gd name="T8" fmla="*/ 15 w 9"/>
                  <a:gd name="T9" fmla="*/ 5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5" name="Freeform 307"/>
              <p:cNvSpPr>
                <a:spLocks/>
              </p:cNvSpPr>
              <p:nvPr/>
            </p:nvSpPr>
            <p:spPr bwMode="auto">
              <a:xfrm>
                <a:off x="4692" y="3676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6" name="Freeform 308"/>
              <p:cNvSpPr>
                <a:spLocks/>
              </p:cNvSpPr>
              <p:nvPr/>
            </p:nvSpPr>
            <p:spPr bwMode="auto">
              <a:xfrm>
                <a:off x="4705" y="368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7" name="Freeform 309"/>
              <p:cNvSpPr>
                <a:spLocks/>
              </p:cNvSpPr>
              <p:nvPr/>
            </p:nvSpPr>
            <p:spPr bwMode="auto">
              <a:xfrm>
                <a:off x="4674" y="3680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8" name="Freeform 310"/>
              <p:cNvSpPr>
                <a:spLocks/>
              </p:cNvSpPr>
              <p:nvPr/>
            </p:nvSpPr>
            <p:spPr bwMode="auto">
              <a:xfrm>
                <a:off x="4685" y="3687"/>
                <a:ext cx="16" cy="16"/>
              </a:xfrm>
              <a:custGeom>
                <a:avLst/>
                <a:gdLst>
                  <a:gd name="T0" fmla="*/ 12 w 16"/>
                  <a:gd name="T1" fmla="*/ 16 h 16"/>
                  <a:gd name="T2" fmla="*/ 0 w 16"/>
                  <a:gd name="T3" fmla="*/ 11 h 16"/>
                  <a:gd name="T4" fmla="*/ 7 w 16"/>
                  <a:gd name="T5" fmla="*/ 0 h 16"/>
                  <a:gd name="T6" fmla="*/ 16 w 16"/>
                  <a:gd name="T7" fmla="*/ 5 h 16"/>
                  <a:gd name="T8" fmla="*/ 12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2" y="16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19" name="Freeform 311"/>
              <p:cNvSpPr>
                <a:spLocks/>
              </p:cNvSpPr>
              <p:nvPr/>
            </p:nvSpPr>
            <p:spPr bwMode="auto">
              <a:xfrm>
                <a:off x="4698" y="3693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0" name="Freeform 312"/>
              <p:cNvSpPr>
                <a:spLocks/>
              </p:cNvSpPr>
              <p:nvPr/>
            </p:nvSpPr>
            <p:spPr bwMode="auto">
              <a:xfrm>
                <a:off x="4716" y="3689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1" name="Freeform 313"/>
              <p:cNvSpPr>
                <a:spLocks/>
              </p:cNvSpPr>
              <p:nvPr/>
            </p:nvSpPr>
            <p:spPr bwMode="auto">
              <a:xfrm>
                <a:off x="4729" y="369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2" name="Freeform 314"/>
              <p:cNvSpPr>
                <a:spLocks/>
              </p:cNvSpPr>
              <p:nvPr/>
            </p:nvSpPr>
            <p:spPr bwMode="auto">
              <a:xfrm>
                <a:off x="4740" y="3701"/>
                <a:ext cx="17" cy="17"/>
              </a:xfrm>
              <a:custGeom>
                <a:avLst/>
                <a:gdLst>
                  <a:gd name="T0" fmla="*/ 12 w 10"/>
                  <a:gd name="T1" fmla="*/ 17 h 10"/>
                  <a:gd name="T2" fmla="*/ 0 w 10"/>
                  <a:gd name="T3" fmla="*/ 10 h 10"/>
                  <a:gd name="T4" fmla="*/ 7 w 10"/>
                  <a:gd name="T5" fmla="*/ 0 h 10"/>
                  <a:gd name="T6" fmla="*/ 15 w 10"/>
                  <a:gd name="T7" fmla="*/ 3 h 10"/>
                  <a:gd name="T8" fmla="*/ 15 w 10"/>
                  <a:gd name="T9" fmla="*/ 9 h 10"/>
                  <a:gd name="T10" fmla="*/ 12 w 10"/>
                  <a:gd name="T11" fmla="*/ 17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3" name="Freeform 315"/>
              <p:cNvSpPr>
                <a:spLocks/>
              </p:cNvSpPr>
              <p:nvPr/>
            </p:nvSpPr>
            <p:spPr bwMode="auto">
              <a:xfrm>
                <a:off x="4711" y="3700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1 h 16"/>
                  <a:gd name="T4" fmla="*/ 5 w 15"/>
                  <a:gd name="T5" fmla="*/ 0 h 16"/>
                  <a:gd name="T6" fmla="*/ 15 w 15"/>
                  <a:gd name="T7" fmla="*/ 6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5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4" name="Freeform 316"/>
              <p:cNvSpPr>
                <a:spLocks/>
              </p:cNvSpPr>
              <p:nvPr/>
            </p:nvSpPr>
            <p:spPr bwMode="auto">
              <a:xfrm>
                <a:off x="4722" y="3706"/>
                <a:ext cx="17" cy="17"/>
              </a:xfrm>
              <a:custGeom>
                <a:avLst/>
                <a:gdLst>
                  <a:gd name="T0" fmla="*/ 12 w 17"/>
                  <a:gd name="T1" fmla="*/ 17 h 17"/>
                  <a:gd name="T2" fmla="*/ 0 w 17"/>
                  <a:gd name="T3" fmla="*/ 12 h 17"/>
                  <a:gd name="T4" fmla="*/ 7 w 17"/>
                  <a:gd name="T5" fmla="*/ 0 h 17"/>
                  <a:gd name="T6" fmla="*/ 17 w 17"/>
                  <a:gd name="T7" fmla="*/ 7 h 17"/>
                  <a:gd name="T8" fmla="*/ 12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7"/>
                    </a:moveTo>
                    <a:lnTo>
                      <a:pt x="0" y="12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5" name="Freeform 317"/>
              <p:cNvSpPr>
                <a:spLocks/>
              </p:cNvSpPr>
              <p:nvPr/>
            </p:nvSpPr>
            <p:spPr bwMode="auto">
              <a:xfrm>
                <a:off x="4735" y="3713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11 h 16"/>
                  <a:gd name="T4" fmla="*/ 5 w 17"/>
                  <a:gd name="T5" fmla="*/ 0 h 16"/>
                  <a:gd name="T6" fmla="*/ 17 w 17"/>
                  <a:gd name="T7" fmla="*/ 6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7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6" name="Freeform 318"/>
              <p:cNvSpPr>
                <a:spLocks/>
              </p:cNvSpPr>
              <p:nvPr/>
            </p:nvSpPr>
            <p:spPr bwMode="auto">
              <a:xfrm>
                <a:off x="4667" y="3692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3 h 10"/>
                  <a:gd name="T4" fmla="*/ 2 w 10"/>
                  <a:gd name="T5" fmla="*/ 8 h 10"/>
                  <a:gd name="T6" fmla="*/ 5 w 10"/>
                  <a:gd name="T7" fmla="*/ 0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7" name="Freeform 319"/>
              <p:cNvSpPr>
                <a:spLocks/>
              </p:cNvSpPr>
              <p:nvPr/>
            </p:nvSpPr>
            <p:spPr bwMode="auto">
              <a:xfrm>
                <a:off x="4679" y="369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2 h 16"/>
                  <a:gd name="T4" fmla="*/ 6 w 16"/>
                  <a:gd name="T5" fmla="*/ 0 h 16"/>
                  <a:gd name="T6" fmla="*/ 16 w 16"/>
                  <a:gd name="T7" fmla="*/ 7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2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8" name="Freeform 320"/>
              <p:cNvSpPr>
                <a:spLocks/>
              </p:cNvSpPr>
              <p:nvPr/>
            </p:nvSpPr>
            <p:spPr bwMode="auto">
              <a:xfrm>
                <a:off x="4692" y="370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1 h 16"/>
                  <a:gd name="T4" fmla="*/ 5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29" name="Freeform 321"/>
              <p:cNvSpPr>
                <a:spLocks/>
              </p:cNvSpPr>
              <p:nvPr/>
            </p:nvSpPr>
            <p:spPr bwMode="auto">
              <a:xfrm>
                <a:off x="4705" y="371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2 h 16"/>
                  <a:gd name="T4" fmla="*/ 5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0" name="Freeform 322"/>
              <p:cNvSpPr>
                <a:spLocks/>
              </p:cNvSpPr>
              <p:nvPr/>
            </p:nvSpPr>
            <p:spPr bwMode="auto">
              <a:xfrm>
                <a:off x="4716" y="371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1" name="Freeform 323"/>
              <p:cNvSpPr>
                <a:spLocks/>
              </p:cNvSpPr>
              <p:nvPr/>
            </p:nvSpPr>
            <p:spPr bwMode="auto">
              <a:xfrm>
                <a:off x="4729" y="3724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1 h 10"/>
                  <a:gd name="T4" fmla="*/ 5 w 10"/>
                  <a:gd name="T5" fmla="*/ 0 h 10"/>
                  <a:gd name="T6" fmla="*/ 16 w 10"/>
                  <a:gd name="T7" fmla="*/ 6 h 10"/>
                  <a:gd name="T8" fmla="*/ 11 w 10"/>
                  <a:gd name="T9" fmla="*/ 13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2" name="Freeform 324"/>
              <p:cNvSpPr>
                <a:spLocks/>
              </p:cNvSpPr>
              <p:nvPr/>
            </p:nvSpPr>
            <p:spPr bwMode="auto">
              <a:xfrm>
                <a:off x="4624" y="3645"/>
                <a:ext cx="55" cy="55"/>
              </a:xfrm>
              <a:custGeom>
                <a:avLst/>
                <a:gdLst>
                  <a:gd name="T0" fmla="*/ 49 w 34"/>
                  <a:gd name="T1" fmla="*/ 39 h 34"/>
                  <a:gd name="T2" fmla="*/ 16 w 34"/>
                  <a:gd name="T3" fmla="*/ 49 h 34"/>
                  <a:gd name="T4" fmla="*/ 5 w 34"/>
                  <a:gd name="T5" fmla="*/ 16 h 34"/>
                  <a:gd name="T6" fmla="*/ 39 w 34"/>
                  <a:gd name="T7" fmla="*/ 6 h 34"/>
                  <a:gd name="T8" fmla="*/ 49 w 34"/>
                  <a:gd name="T9" fmla="*/ 39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4"/>
                    </a:moveTo>
                    <a:cubicBezTo>
                      <a:pt x="26" y="31"/>
                      <a:pt x="17" y="34"/>
                      <a:pt x="10" y="30"/>
                    </a:cubicBezTo>
                    <a:cubicBezTo>
                      <a:pt x="2" y="26"/>
                      <a:pt x="0" y="17"/>
                      <a:pt x="3" y="10"/>
                    </a:cubicBezTo>
                    <a:cubicBezTo>
                      <a:pt x="7" y="3"/>
                      <a:pt x="16" y="0"/>
                      <a:pt x="24" y="4"/>
                    </a:cubicBezTo>
                    <a:cubicBezTo>
                      <a:pt x="31" y="8"/>
                      <a:pt x="34" y="17"/>
                      <a:pt x="30" y="24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3" name="Freeform 325"/>
              <p:cNvSpPr>
                <a:spLocks/>
              </p:cNvSpPr>
              <p:nvPr/>
            </p:nvSpPr>
            <p:spPr bwMode="auto">
              <a:xfrm>
                <a:off x="4640" y="3651"/>
                <a:ext cx="39" cy="49"/>
              </a:xfrm>
              <a:custGeom>
                <a:avLst/>
                <a:gdLst>
                  <a:gd name="T0" fmla="*/ 23 w 24"/>
                  <a:gd name="T1" fmla="*/ 0 h 30"/>
                  <a:gd name="T2" fmla="*/ 23 w 24"/>
                  <a:gd name="T3" fmla="*/ 0 h 30"/>
                  <a:gd name="T4" fmla="*/ 0 w 24"/>
                  <a:gd name="T5" fmla="*/ 42 h 30"/>
                  <a:gd name="T6" fmla="*/ 0 w 24"/>
                  <a:gd name="T7" fmla="*/ 42 h 30"/>
                  <a:gd name="T8" fmla="*/ 33 w 24"/>
                  <a:gd name="T9" fmla="*/ 33 h 30"/>
                  <a:gd name="T10" fmla="*/ 23 w 24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0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30"/>
                      <a:pt x="16" y="27"/>
                      <a:pt x="20" y="20"/>
                    </a:cubicBezTo>
                    <a:cubicBezTo>
                      <a:pt x="24" y="13"/>
                      <a:pt x="21" y="4"/>
                      <a:pt x="14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34" name="Oval 326"/>
              <p:cNvSpPr>
                <a:spLocks noChangeArrowheads="1"/>
              </p:cNvSpPr>
              <p:nvPr/>
            </p:nvSpPr>
            <p:spPr bwMode="auto">
              <a:xfrm>
                <a:off x="4188" y="226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35" name="Oval 327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36" name="Oval 328"/>
              <p:cNvSpPr>
                <a:spLocks noChangeArrowheads="1"/>
              </p:cNvSpPr>
              <p:nvPr/>
            </p:nvSpPr>
            <p:spPr bwMode="auto">
              <a:xfrm>
                <a:off x="4053" y="2284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37" name="Oval 329"/>
              <p:cNvSpPr>
                <a:spLocks noChangeArrowheads="1"/>
              </p:cNvSpPr>
              <p:nvPr/>
            </p:nvSpPr>
            <p:spPr bwMode="auto">
              <a:xfrm>
                <a:off x="3972" y="23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38" name="Oval 330"/>
              <p:cNvSpPr>
                <a:spLocks noChangeArrowheads="1"/>
              </p:cNvSpPr>
              <p:nvPr/>
            </p:nvSpPr>
            <p:spPr bwMode="auto">
              <a:xfrm>
                <a:off x="3933" y="2441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39" name="Oval 331"/>
              <p:cNvSpPr>
                <a:spLocks noChangeArrowheads="1"/>
              </p:cNvSpPr>
              <p:nvPr/>
            </p:nvSpPr>
            <p:spPr bwMode="auto">
              <a:xfrm>
                <a:off x="3916" y="2519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0" name="Oval 332"/>
              <p:cNvSpPr>
                <a:spLocks noChangeArrowheads="1"/>
              </p:cNvSpPr>
              <p:nvPr/>
            </p:nvSpPr>
            <p:spPr bwMode="auto">
              <a:xfrm>
                <a:off x="3823" y="24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1" name="Oval 333"/>
              <p:cNvSpPr>
                <a:spLocks noChangeArrowheads="1"/>
              </p:cNvSpPr>
              <p:nvPr/>
            </p:nvSpPr>
            <p:spPr bwMode="auto">
              <a:xfrm>
                <a:off x="3833" y="262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2" name="Oval 334"/>
              <p:cNvSpPr>
                <a:spLocks noChangeArrowheads="1"/>
              </p:cNvSpPr>
              <p:nvPr/>
            </p:nvSpPr>
            <p:spPr bwMode="auto">
              <a:xfrm>
                <a:off x="3733" y="2569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3" name="Oval 335"/>
              <p:cNvSpPr>
                <a:spLocks noChangeArrowheads="1"/>
              </p:cNvSpPr>
              <p:nvPr/>
            </p:nvSpPr>
            <p:spPr bwMode="auto">
              <a:xfrm>
                <a:off x="3572" y="2650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4" name="Oval 336"/>
              <p:cNvSpPr>
                <a:spLocks noChangeArrowheads="1"/>
              </p:cNvSpPr>
              <p:nvPr/>
            </p:nvSpPr>
            <p:spPr bwMode="auto">
              <a:xfrm>
                <a:off x="3702" y="278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5" name="Oval 337"/>
              <p:cNvSpPr>
                <a:spLocks noChangeArrowheads="1"/>
              </p:cNvSpPr>
              <p:nvPr/>
            </p:nvSpPr>
            <p:spPr bwMode="auto">
              <a:xfrm>
                <a:off x="3715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6" name="Oval 338"/>
              <p:cNvSpPr>
                <a:spLocks noChangeArrowheads="1"/>
              </p:cNvSpPr>
              <p:nvPr/>
            </p:nvSpPr>
            <p:spPr bwMode="auto">
              <a:xfrm>
                <a:off x="3564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7" name="Oval 339"/>
              <p:cNvSpPr>
                <a:spLocks noChangeArrowheads="1"/>
              </p:cNvSpPr>
              <p:nvPr/>
            </p:nvSpPr>
            <p:spPr bwMode="auto">
              <a:xfrm>
                <a:off x="3391" y="30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8" name="Oval 340"/>
              <p:cNvSpPr>
                <a:spLocks noChangeArrowheads="1"/>
              </p:cNvSpPr>
              <p:nvPr/>
            </p:nvSpPr>
            <p:spPr bwMode="auto">
              <a:xfrm>
                <a:off x="3467" y="310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49" name="Oval 341"/>
              <p:cNvSpPr>
                <a:spLocks noChangeArrowheads="1"/>
              </p:cNvSpPr>
              <p:nvPr/>
            </p:nvSpPr>
            <p:spPr bwMode="auto">
              <a:xfrm>
                <a:off x="3391" y="32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0" name="Oval 342"/>
              <p:cNvSpPr>
                <a:spLocks noChangeArrowheads="1"/>
              </p:cNvSpPr>
              <p:nvPr/>
            </p:nvSpPr>
            <p:spPr bwMode="auto">
              <a:xfrm>
                <a:off x="3550" y="316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1" name="Oval 343"/>
              <p:cNvSpPr>
                <a:spLocks noChangeArrowheads="1"/>
              </p:cNvSpPr>
              <p:nvPr/>
            </p:nvSpPr>
            <p:spPr bwMode="auto">
              <a:xfrm>
                <a:off x="3601" y="3018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2" name="Oval 344"/>
              <p:cNvSpPr>
                <a:spLocks noChangeArrowheads="1"/>
              </p:cNvSpPr>
              <p:nvPr/>
            </p:nvSpPr>
            <p:spPr bwMode="auto">
              <a:xfrm>
                <a:off x="3689" y="30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3" name="Oval 345"/>
              <p:cNvSpPr>
                <a:spLocks noChangeArrowheads="1"/>
              </p:cNvSpPr>
              <p:nvPr/>
            </p:nvSpPr>
            <p:spPr bwMode="auto">
              <a:xfrm>
                <a:off x="3775" y="3199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4" name="Oval 346"/>
              <p:cNvSpPr>
                <a:spLocks noChangeArrowheads="1"/>
              </p:cNvSpPr>
              <p:nvPr/>
            </p:nvSpPr>
            <p:spPr bwMode="auto">
              <a:xfrm>
                <a:off x="3760" y="3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5" name="Oval 347"/>
              <p:cNvSpPr>
                <a:spLocks noChangeArrowheads="1"/>
              </p:cNvSpPr>
              <p:nvPr/>
            </p:nvSpPr>
            <p:spPr bwMode="auto">
              <a:xfrm>
                <a:off x="3713" y="3425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6" name="Oval 348"/>
              <p:cNvSpPr>
                <a:spLocks noChangeArrowheads="1"/>
              </p:cNvSpPr>
              <p:nvPr/>
            </p:nvSpPr>
            <p:spPr bwMode="auto">
              <a:xfrm>
                <a:off x="3535" y="332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7" name="Oval 349"/>
              <p:cNvSpPr>
                <a:spLocks noChangeArrowheads="1"/>
              </p:cNvSpPr>
              <p:nvPr/>
            </p:nvSpPr>
            <p:spPr bwMode="auto">
              <a:xfrm>
                <a:off x="3481" y="326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8" name="Oval 350"/>
              <p:cNvSpPr>
                <a:spLocks noChangeArrowheads="1"/>
              </p:cNvSpPr>
              <p:nvPr/>
            </p:nvSpPr>
            <p:spPr bwMode="auto">
              <a:xfrm>
                <a:off x="3481" y="348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59" name="Oval 351"/>
              <p:cNvSpPr>
                <a:spLocks noChangeArrowheads="1"/>
              </p:cNvSpPr>
              <p:nvPr/>
            </p:nvSpPr>
            <p:spPr bwMode="auto">
              <a:xfrm>
                <a:off x="3614" y="34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0" name="Oval 352"/>
              <p:cNvSpPr>
                <a:spLocks noChangeArrowheads="1"/>
              </p:cNvSpPr>
              <p:nvPr/>
            </p:nvSpPr>
            <p:spPr bwMode="auto">
              <a:xfrm>
                <a:off x="3669" y="36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1" name="Oval 353"/>
              <p:cNvSpPr>
                <a:spLocks noChangeArrowheads="1"/>
              </p:cNvSpPr>
              <p:nvPr/>
            </p:nvSpPr>
            <p:spPr bwMode="auto">
              <a:xfrm>
                <a:off x="3759" y="351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2" name="Oval 354"/>
              <p:cNvSpPr>
                <a:spLocks noChangeArrowheads="1"/>
              </p:cNvSpPr>
              <p:nvPr/>
            </p:nvSpPr>
            <p:spPr bwMode="auto">
              <a:xfrm>
                <a:off x="387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3" name="Oval 355"/>
              <p:cNvSpPr>
                <a:spLocks noChangeArrowheads="1"/>
              </p:cNvSpPr>
              <p:nvPr/>
            </p:nvSpPr>
            <p:spPr bwMode="auto">
              <a:xfrm>
                <a:off x="3948" y="346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4" name="Oval 356"/>
              <p:cNvSpPr>
                <a:spLocks noChangeArrowheads="1"/>
              </p:cNvSpPr>
              <p:nvPr/>
            </p:nvSpPr>
            <p:spPr bwMode="auto">
              <a:xfrm>
                <a:off x="3874" y="352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5" name="Oval 357"/>
              <p:cNvSpPr>
                <a:spLocks noChangeArrowheads="1"/>
              </p:cNvSpPr>
              <p:nvPr/>
            </p:nvSpPr>
            <p:spPr bwMode="auto">
              <a:xfrm>
                <a:off x="3818" y="3671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6" name="Oval 358"/>
              <p:cNvSpPr>
                <a:spLocks noChangeArrowheads="1"/>
              </p:cNvSpPr>
              <p:nvPr/>
            </p:nvSpPr>
            <p:spPr bwMode="auto">
              <a:xfrm>
                <a:off x="4006" y="371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7" name="Oval 359"/>
              <p:cNvSpPr>
                <a:spLocks noChangeArrowheads="1"/>
              </p:cNvSpPr>
              <p:nvPr/>
            </p:nvSpPr>
            <p:spPr bwMode="auto">
              <a:xfrm>
                <a:off x="4173" y="3726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8" name="Oval 360"/>
              <p:cNvSpPr>
                <a:spLocks noChangeArrowheads="1"/>
              </p:cNvSpPr>
              <p:nvPr/>
            </p:nvSpPr>
            <p:spPr bwMode="auto">
              <a:xfrm>
                <a:off x="4173" y="35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69" name="Oval 361"/>
              <p:cNvSpPr>
                <a:spLocks noChangeArrowheads="1"/>
              </p:cNvSpPr>
              <p:nvPr/>
            </p:nvSpPr>
            <p:spPr bwMode="auto">
              <a:xfrm>
                <a:off x="4086" y="3565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0" name="Oval 362"/>
              <p:cNvSpPr>
                <a:spLocks noChangeArrowheads="1"/>
              </p:cNvSpPr>
              <p:nvPr/>
            </p:nvSpPr>
            <p:spPr bwMode="auto">
              <a:xfrm>
                <a:off x="4100" y="3773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1" name="Oval 363"/>
              <p:cNvSpPr>
                <a:spLocks noChangeArrowheads="1"/>
              </p:cNvSpPr>
              <p:nvPr/>
            </p:nvSpPr>
            <p:spPr bwMode="auto">
              <a:xfrm>
                <a:off x="4317" y="3829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2" name="Oval 364"/>
              <p:cNvSpPr>
                <a:spLocks noChangeArrowheads="1"/>
              </p:cNvSpPr>
              <p:nvPr/>
            </p:nvSpPr>
            <p:spPr bwMode="auto">
              <a:xfrm>
                <a:off x="4476" y="380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3" name="Oval 365"/>
              <p:cNvSpPr>
                <a:spLocks noChangeArrowheads="1"/>
              </p:cNvSpPr>
              <p:nvPr/>
            </p:nvSpPr>
            <p:spPr bwMode="auto">
              <a:xfrm>
                <a:off x="4619" y="3800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4" name="Oval 366"/>
              <p:cNvSpPr>
                <a:spLocks noChangeArrowheads="1"/>
              </p:cNvSpPr>
              <p:nvPr/>
            </p:nvSpPr>
            <p:spPr bwMode="auto">
              <a:xfrm>
                <a:off x="4528" y="37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5" name="Oval 367"/>
              <p:cNvSpPr>
                <a:spLocks noChangeArrowheads="1"/>
              </p:cNvSpPr>
              <p:nvPr/>
            </p:nvSpPr>
            <p:spPr bwMode="auto">
              <a:xfrm>
                <a:off x="4332" y="371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6" name="Oval 368"/>
              <p:cNvSpPr>
                <a:spLocks noChangeArrowheads="1"/>
              </p:cNvSpPr>
              <p:nvPr/>
            </p:nvSpPr>
            <p:spPr bwMode="auto">
              <a:xfrm>
                <a:off x="4288" y="3632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7" name="Oval 369"/>
              <p:cNvSpPr>
                <a:spLocks noChangeArrowheads="1"/>
              </p:cNvSpPr>
              <p:nvPr/>
            </p:nvSpPr>
            <p:spPr bwMode="auto">
              <a:xfrm>
                <a:off x="4462" y="363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8" name="Oval 370"/>
              <p:cNvSpPr>
                <a:spLocks noChangeArrowheads="1"/>
              </p:cNvSpPr>
              <p:nvPr/>
            </p:nvSpPr>
            <p:spPr bwMode="auto">
              <a:xfrm>
                <a:off x="4633" y="3522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79" name="Oval 371"/>
              <p:cNvSpPr>
                <a:spLocks noChangeArrowheads="1"/>
              </p:cNvSpPr>
              <p:nvPr/>
            </p:nvSpPr>
            <p:spPr bwMode="auto">
              <a:xfrm>
                <a:off x="4698" y="35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0" name="Oval 372"/>
              <p:cNvSpPr>
                <a:spLocks noChangeArrowheads="1"/>
              </p:cNvSpPr>
              <p:nvPr/>
            </p:nvSpPr>
            <p:spPr bwMode="auto">
              <a:xfrm>
                <a:off x="4829" y="3672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1" name="Oval 373"/>
              <p:cNvSpPr>
                <a:spLocks noChangeArrowheads="1"/>
              </p:cNvSpPr>
              <p:nvPr/>
            </p:nvSpPr>
            <p:spPr bwMode="auto">
              <a:xfrm>
                <a:off x="4972" y="36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2" name="Oval 374"/>
              <p:cNvSpPr>
                <a:spLocks noChangeArrowheads="1"/>
              </p:cNvSpPr>
              <p:nvPr/>
            </p:nvSpPr>
            <p:spPr bwMode="auto">
              <a:xfrm>
                <a:off x="4980" y="344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3" name="Oval 375"/>
              <p:cNvSpPr>
                <a:spLocks noChangeArrowheads="1"/>
              </p:cNvSpPr>
              <p:nvPr/>
            </p:nvSpPr>
            <p:spPr bwMode="auto">
              <a:xfrm>
                <a:off x="4859" y="357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4" name="Oval 376"/>
              <p:cNvSpPr>
                <a:spLocks noChangeArrowheads="1"/>
              </p:cNvSpPr>
              <p:nvPr/>
            </p:nvSpPr>
            <p:spPr bwMode="auto">
              <a:xfrm>
                <a:off x="484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5" name="Oval 377"/>
              <p:cNvSpPr>
                <a:spLocks noChangeArrowheads="1"/>
              </p:cNvSpPr>
              <p:nvPr/>
            </p:nvSpPr>
            <p:spPr bwMode="auto">
              <a:xfrm>
                <a:off x="4745" y="3484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6" name="Oval 378"/>
              <p:cNvSpPr>
                <a:spLocks noChangeArrowheads="1"/>
              </p:cNvSpPr>
              <p:nvPr/>
            </p:nvSpPr>
            <p:spPr bwMode="auto">
              <a:xfrm>
                <a:off x="4901" y="324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7" name="Oval 379"/>
              <p:cNvSpPr>
                <a:spLocks noChangeArrowheads="1"/>
              </p:cNvSpPr>
              <p:nvPr/>
            </p:nvSpPr>
            <p:spPr bwMode="auto">
              <a:xfrm>
                <a:off x="5029" y="3248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8" name="Oval 380"/>
              <p:cNvSpPr>
                <a:spLocks noChangeArrowheads="1"/>
              </p:cNvSpPr>
              <p:nvPr/>
            </p:nvSpPr>
            <p:spPr bwMode="auto">
              <a:xfrm>
                <a:off x="5189" y="333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89" name="Oval 381"/>
              <p:cNvSpPr>
                <a:spLocks noChangeArrowheads="1"/>
              </p:cNvSpPr>
              <p:nvPr/>
            </p:nvSpPr>
            <p:spPr bwMode="auto">
              <a:xfrm>
                <a:off x="5257" y="3186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0" name="Oval 382"/>
              <p:cNvSpPr>
                <a:spLocks noChangeArrowheads="1"/>
              </p:cNvSpPr>
              <p:nvPr/>
            </p:nvSpPr>
            <p:spPr bwMode="auto">
              <a:xfrm>
                <a:off x="5160" y="32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1" name="Oval 383"/>
              <p:cNvSpPr>
                <a:spLocks noChangeArrowheads="1"/>
              </p:cNvSpPr>
              <p:nvPr/>
            </p:nvSpPr>
            <p:spPr bwMode="auto">
              <a:xfrm>
                <a:off x="5204" y="307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2" name="Oval 384"/>
              <p:cNvSpPr>
                <a:spLocks noChangeArrowheads="1"/>
              </p:cNvSpPr>
              <p:nvPr/>
            </p:nvSpPr>
            <p:spPr bwMode="auto">
              <a:xfrm>
                <a:off x="5059" y="306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3" name="Oval 385"/>
              <p:cNvSpPr>
                <a:spLocks noChangeArrowheads="1"/>
              </p:cNvSpPr>
              <p:nvPr/>
            </p:nvSpPr>
            <p:spPr bwMode="auto">
              <a:xfrm>
                <a:off x="4969" y="312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4" name="Oval 386"/>
              <p:cNvSpPr>
                <a:spLocks noChangeArrowheads="1"/>
              </p:cNvSpPr>
              <p:nvPr/>
            </p:nvSpPr>
            <p:spPr bwMode="auto">
              <a:xfrm>
                <a:off x="4988" y="294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5" name="Oval 387"/>
              <p:cNvSpPr>
                <a:spLocks noChangeArrowheads="1"/>
              </p:cNvSpPr>
              <p:nvPr/>
            </p:nvSpPr>
            <p:spPr bwMode="auto">
              <a:xfrm>
                <a:off x="5175" y="287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6" name="Oval 388"/>
              <p:cNvSpPr>
                <a:spLocks noChangeArrowheads="1"/>
              </p:cNvSpPr>
              <p:nvPr/>
            </p:nvSpPr>
            <p:spPr bwMode="auto">
              <a:xfrm>
                <a:off x="5257" y="2922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7" name="Oval 389"/>
              <p:cNvSpPr>
                <a:spLocks noChangeArrowheads="1"/>
              </p:cNvSpPr>
              <p:nvPr/>
            </p:nvSpPr>
            <p:spPr bwMode="auto">
              <a:xfrm>
                <a:off x="5218" y="274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8" name="Oval 390"/>
              <p:cNvSpPr>
                <a:spLocks noChangeArrowheads="1"/>
              </p:cNvSpPr>
              <p:nvPr/>
            </p:nvSpPr>
            <p:spPr bwMode="auto">
              <a:xfrm>
                <a:off x="5124" y="275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499" name="Oval 391"/>
              <p:cNvSpPr>
                <a:spLocks noChangeArrowheads="1"/>
              </p:cNvSpPr>
              <p:nvPr/>
            </p:nvSpPr>
            <p:spPr bwMode="auto">
              <a:xfrm>
                <a:off x="4993" y="274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0" name="Oval 392"/>
              <p:cNvSpPr>
                <a:spLocks noChangeArrowheads="1"/>
              </p:cNvSpPr>
              <p:nvPr/>
            </p:nvSpPr>
            <p:spPr bwMode="auto">
              <a:xfrm>
                <a:off x="4972" y="282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1" name="Oval 393"/>
              <p:cNvSpPr>
                <a:spLocks noChangeArrowheads="1"/>
              </p:cNvSpPr>
              <p:nvPr/>
            </p:nvSpPr>
            <p:spPr bwMode="auto">
              <a:xfrm>
                <a:off x="4910" y="2654"/>
                <a:ext cx="30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2" name="Oval 394"/>
              <p:cNvSpPr>
                <a:spLocks noChangeArrowheads="1"/>
              </p:cNvSpPr>
              <p:nvPr/>
            </p:nvSpPr>
            <p:spPr bwMode="auto">
              <a:xfrm>
                <a:off x="5121" y="2654"/>
                <a:ext cx="28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3" name="Oval 395"/>
              <p:cNvSpPr>
                <a:spLocks noChangeArrowheads="1"/>
              </p:cNvSpPr>
              <p:nvPr/>
            </p:nvSpPr>
            <p:spPr bwMode="auto">
              <a:xfrm>
                <a:off x="5123" y="245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4" name="Oval 396"/>
              <p:cNvSpPr>
                <a:spLocks noChangeArrowheads="1"/>
              </p:cNvSpPr>
              <p:nvPr/>
            </p:nvSpPr>
            <p:spPr bwMode="auto">
              <a:xfrm>
                <a:off x="5001" y="23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5" name="Oval 397"/>
              <p:cNvSpPr>
                <a:spLocks noChangeArrowheads="1"/>
              </p:cNvSpPr>
              <p:nvPr/>
            </p:nvSpPr>
            <p:spPr bwMode="auto">
              <a:xfrm>
                <a:off x="4910" y="2506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6" name="Oval 398"/>
              <p:cNvSpPr>
                <a:spLocks noChangeArrowheads="1"/>
              </p:cNvSpPr>
              <p:nvPr/>
            </p:nvSpPr>
            <p:spPr bwMode="auto">
              <a:xfrm>
                <a:off x="4834" y="239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7" name="Oval 399"/>
              <p:cNvSpPr>
                <a:spLocks noChangeArrowheads="1"/>
              </p:cNvSpPr>
              <p:nvPr/>
            </p:nvSpPr>
            <p:spPr bwMode="auto">
              <a:xfrm>
                <a:off x="4805" y="24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8" name="Oval 400"/>
              <p:cNvSpPr>
                <a:spLocks noChangeArrowheads="1"/>
              </p:cNvSpPr>
              <p:nvPr/>
            </p:nvSpPr>
            <p:spPr bwMode="auto">
              <a:xfrm>
                <a:off x="4701" y="242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09" name="Oval 401"/>
              <p:cNvSpPr>
                <a:spLocks noChangeArrowheads="1"/>
              </p:cNvSpPr>
              <p:nvPr/>
            </p:nvSpPr>
            <p:spPr bwMode="auto">
              <a:xfrm>
                <a:off x="4748" y="2315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10" name="Oval 402"/>
              <p:cNvSpPr>
                <a:spLocks noChangeArrowheads="1"/>
              </p:cNvSpPr>
              <p:nvPr/>
            </p:nvSpPr>
            <p:spPr bwMode="auto">
              <a:xfrm>
                <a:off x="4778" y="2221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11" name="Oval 403"/>
              <p:cNvSpPr>
                <a:spLocks noChangeArrowheads="1"/>
              </p:cNvSpPr>
              <p:nvPr/>
            </p:nvSpPr>
            <p:spPr bwMode="auto">
              <a:xfrm>
                <a:off x="4886" y="233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12" name="Oval 404"/>
              <p:cNvSpPr>
                <a:spLocks noChangeArrowheads="1"/>
              </p:cNvSpPr>
              <p:nvPr/>
            </p:nvSpPr>
            <p:spPr bwMode="auto">
              <a:xfrm>
                <a:off x="4687" y="2233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513" name="Oval 405"/>
              <p:cNvSpPr>
                <a:spLocks noChangeArrowheads="1"/>
              </p:cNvSpPr>
              <p:nvPr/>
            </p:nvSpPr>
            <p:spPr bwMode="auto">
              <a:xfrm>
                <a:off x="4546" y="216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51204" name="组合 1042"/>
          <p:cNvGrpSpPr>
            <a:grpSpLocks/>
          </p:cNvGrpSpPr>
          <p:nvPr/>
        </p:nvGrpSpPr>
        <p:grpSpPr bwMode="auto">
          <a:xfrm>
            <a:off x="2254250" y="4006850"/>
            <a:ext cx="2058988" cy="1927225"/>
            <a:chOff x="6037263" y="-95250"/>
            <a:chExt cx="5881688" cy="5503863"/>
          </a:xfrm>
        </p:grpSpPr>
        <p:sp>
          <p:nvSpPr>
            <p:cNvPr id="51236" name="Freeform 932"/>
            <p:cNvSpPr>
              <a:spLocks/>
            </p:cNvSpPr>
            <p:nvPr/>
          </p:nvSpPr>
          <p:spPr bwMode="auto">
            <a:xfrm>
              <a:off x="10409238" y="1741488"/>
              <a:ext cx="950913" cy="1077913"/>
            </a:xfrm>
            <a:custGeom>
              <a:avLst/>
              <a:gdLst>
                <a:gd name="T0" fmla="*/ 623919 w 253"/>
                <a:gd name="T1" fmla="*/ 0 h 287"/>
                <a:gd name="T2" fmla="*/ 229272 w 253"/>
                <a:gd name="T3" fmla="*/ 405626 h 287"/>
                <a:gd name="T4" fmla="*/ 7517 w 253"/>
                <a:gd name="T5" fmla="*/ 1036599 h 287"/>
                <a:gd name="T6" fmla="*/ 48861 w 253"/>
                <a:gd name="T7" fmla="*/ 1059134 h 287"/>
                <a:gd name="T8" fmla="*/ 642712 w 253"/>
                <a:gd name="T9" fmla="*/ 600927 h 287"/>
                <a:gd name="T10" fmla="*/ 623919 w 253"/>
                <a:gd name="T11" fmla="*/ 0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" h="287">
                  <a:moveTo>
                    <a:pt x="166" y="0"/>
                  </a:moveTo>
                  <a:cubicBezTo>
                    <a:pt x="166" y="0"/>
                    <a:pt x="115" y="14"/>
                    <a:pt x="61" y="108"/>
                  </a:cubicBezTo>
                  <a:cubicBezTo>
                    <a:pt x="39" y="148"/>
                    <a:pt x="13" y="237"/>
                    <a:pt x="2" y="276"/>
                  </a:cubicBezTo>
                  <a:cubicBezTo>
                    <a:pt x="0" y="283"/>
                    <a:pt x="8" y="287"/>
                    <a:pt x="13" y="282"/>
                  </a:cubicBezTo>
                  <a:cubicBezTo>
                    <a:pt x="47" y="244"/>
                    <a:pt x="126" y="153"/>
                    <a:pt x="171" y="160"/>
                  </a:cubicBezTo>
                  <a:cubicBezTo>
                    <a:pt x="253" y="174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7" name="Freeform 933"/>
            <p:cNvSpPr>
              <a:spLocks/>
            </p:cNvSpPr>
            <p:nvPr/>
          </p:nvSpPr>
          <p:spPr bwMode="auto">
            <a:xfrm>
              <a:off x="11055350" y="1873250"/>
              <a:ext cx="766763" cy="1231900"/>
            </a:xfrm>
            <a:custGeom>
              <a:avLst/>
              <a:gdLst>
                <a:gd name="T0" fmla="*/ 575072 w 204"/>
                <a:gd name="T1" fmla="*/ 0 h 328"/>
                <a:gd name="T2" fmla="*/ 755487 w 204"/>
                <a:gd name="T3" fmla="*/ 540834 h 328"/>
                <a:gd name="T4" fmla="*/ 684073 w 204"/>
                <a:gd name="T5" fmla="*/ 1205609 h 328"/>
                <a:gd name="T6" fmla="*/ 635211 w 204"/>
                <a:gd name="T7" fmla="*/ 1209365 h 328"/>
                <a:gd name="T8" fmla="*/ 296933 w 204"/>
                <a:gd name="T9" fmla="*/ 537078 h 328"/>
                <a:gd name="T10" fmla="*/ 575072 w 204"/>
                <a:gd name="T11" fmla="*/ 0 h 3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328">
                  <a:moveTo>
                    <a:pt x="153" y="0"/>
                  </a:moveTo>
                  <a:cubicBezTo>
                    <a:pt x="153" y="0"/>
                    <a:pt x="193" y="35"/>
                    <a:pt x="201" y="144"/>
                  </a:cubicBezTo>
                  <a:cubicBezTo>
                    <a:pt x="204" y="190"/>
                    <a:pt x="189" y="281"/>
                    <a:pt x="182" y="321"/>
                  </a:cubicBezTo>
                  <a:cubicBezTo>
                    <a:pt x="181" y="328"/>
                    <a:pt x="171" y="328"/>
                    <a:pt x="169" y="322"/>
                  </a:cubicBezTo>
                  <a:cubicBezTo>
                    <a:pt x="155" y="273"/>
                    <a:pt x="123" y="156"/>
                    <a:pt x="79" y="143"/>
                  </a:cubicBezTo>
                  <a:cubicBezTo>
                    <a:pt x="0" y="121"/>
                    <a:pt x="153" y="0"/>
                    <a:pt x="153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8" name="Freeform 934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9" name="Freeform 935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0" name="Freeform 936"/>
            <p:cNvSpPr>
              <a:spLocks/>
            </p:cNvSpPr>
            <p:nvPr/>
          </p:nvSpPr>
          <p:spPr bwMode="auto">
            <a:xfrm>
              <a:off x="10834688" y="182563"/>
              <a:ext cx="1084263" cy="2160588"/>
            </a:xfrm>
            <a:custGeom>
              <a:avLst/>
              <a:gdLst>
                <a:gd name="T0" fmla="*/ 795376 w 289"/>
                <a:gd name="T1" fmla="*/ 2160588 h 575"/>
                <a:gd name="T2" fmla="*/ 900426 w 289"/>
                <a:gd name="T3" fmla="*/ 1792349 h 575"/>
                <a:gd name="T4" fmla="*/ 855405 w 289"/>
                <a:gd name="T5" fmla="*/ 52606 h 575"/>
                <a:gd name="T6" fmla="*/ 63780 w 289"/>
                <a:gd name="T7" fmla="*/ 1604471 h 575"/>
                <a:gd name="T8" fmla="*/ 0 w 289"/>
                <a:gd name="T9" fmla="*/ 1980226 h 575"/>
                <a:gd name="T10" fmla="*/ 795376 w 289"/>
                <a:gd name="T11" fmla="*/ 2160588 h 5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9" h="575">
                  <a:moveTo>
                    <a:pt x="212" y="575"/>
                  </a:moveTo>
                  <a:cubicBezTo>
                    <a:pt x="223" y="544"/>
                    <a:pt x="232" y="512"/>
                    <a:pt x="240" y="477"/>
                  </a:cubicBezTo>
                  <a:cubicBezTo>
                    <a:pt x="280" y="300"/>
                    <a:pt x="289" y="28"/>
                    <a:pt x="228" y="14"/>
                  </a:cubicBezTo>
                  <a:cubicBezTo>
                    <a:pt x="166" y="0"/>
                    <a:pt x="57" y="249"/>
                    <a:pt x="17" y="427"/>
                  </a:cubicBezTo>
                  <a:cubicBezTo>
                    <a:pt x="9" y="461"/>
                    <a:pt x="3" y="495"/>
                    <a:pt x="0" y="527"/>
                  </a:cubicBezTo>
                  <a:cubicBezTo>
                    <a:pt x="212" y="575"/>
                    <a:pt x="212" y="575"/>
                    <a:pt x="212" y="575"/>
                  </a:cubicBezTo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1" name="Freeform 937"/>
            <p:cNvSpPr>
              <a:spLocks/>
            </p:cNvSpPr>
            <p:nvPr/>
          </p:nvSpPr>
          <p:spPr bwMode="auto">
            <a:xfrm>
              <a:off x="10834688" y="2335213"/>
              <a:ext cx="717550" cy="209550"/>
            </a:xfrm>
            <a:custGeom>
              <a:avLst/>
              <a:gdLst>
                <a:gd name="T0" fmla="*/ 695009 w 191"/>
                <a:gd name="T1" fmla="*/ 209550 h 56"/>
                <a:gd name="T2" fmla="*/ 717550 w 191"/>
                <a:gd name="T3" fmla="*/ 160904 h 56"/>
                <a:gd name="T4" fmla="*/ 0 w 191"/>
                <a:gd name="T5" fmla="*/ 0 h 56"/>
                <a:gd name="T6" fmla="*/ 0 w 191"/>
                <a:gd name="T7" fmla="*/ 52388 h 56"/>
                <a:gd name="T8" fmla="*/ 695009 w 191"/>
                <a:gd name="T9" fmla="*/ 20955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56">
                  <a:moveTo>
                    <a:pt x="185" y="56"/>
                  </a:moveTo>
                  <a:cubicBezTo>
                    <a:pt x="187" y="52"/>
                    <a:pt x="189" y="48"/>
                    <a:pt x="191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85" y="56"/>
                    <a:pt x="185" y="56"/>
                    <a:pt x="185" y="56"/>
                  </a:cubicBezTo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2" name="Freeform 938"/>
            <p:cNvSpPr>
              <a:spLocks/>
            </p:cNvSpPr>
            <p:nvPr/>
          </p:nvSpPr>
          <p:spPr bwMode="auto">
            <a:xfrm>
              <a:off x="10890250" y="2432050"/>
              <a:ext cx="566738" cy="222250"/>
            </a:xfrm>
            <a:custGeom>
              <a:avLst/>
              <a:gdLst>
                <a:gd name="T0" fmla="*/ 502933 w 151"/>
                <a:gd name="T1" fmla="*/ 222250 h 59"/>
                <a:gd name="T2" fmla="*/ 566738 w 151"/>
                <a:gd name="T3" fmla="*/ 131843 h 59"/>
                <a:gd name="T4" fmla="*/ 0 w 151"/>
                <a:gd name="T5" fmla="*/ 0 h 59"/>
                <a:gd name="T6" fmla="*/ 22519 w 151"/>
                <a:gd name="T7" fmla="*/ 109242 h 59"/>
                <a:gd name="T8" fmla="*/ 502933 w 151"/>
                <a:gd name="T9" fmla="*/ 22225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59">
                  <a:moveTo>
                    <a:pt x="134" y="59"/>
                  </a:moveTo>
                  <a:cubicBezTo>
                    <a:pt x="140" y="51"/>
                    <a:pt x="146" y="43"/>
                    <a:pt x="151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3" y="20"/>
                    <a:pt x="6" y="29"/>
                  </a:cubicBezTo>
                  <a:cubicBezTo>
                    <a:pt x="134" y="59"/>
                    <a:pt x="134" y="59"/>
                    <a:pt x="134" y="59"/>
                  </a:cubicBezTo>
                </a:path>
              </a:pathLst>
            </a:custGeom>
            <a:solidFill>
              <a:srgbClr val="4D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3" name="Freeform 939"/>
            <p:cNvSpPr>
              <a:spLocks/>
            </p:cNvSpPr>
            <p:nvPr/>
          </p:nvSpPr>
          <p:spPr bwMode="auto">
            <a:xfrm>
              <a:off x="10823575" y="2189163"/>
              <a:ext cx="795338" cy="288925"/>
            </a:xfrm>
            <a:custGeom>
              <a:avLst/>
              <a:gdLst>
                <a:gd name="T0" fmla="*/ 754070 w 212"/>
                <a:gd name="T1" fmla="*/ 288925 h 77"/>
                <a:gd name="T2" fmla="*/ 795338 w 212"/>
                <a:gd name="T3" fmla="*/ 180109 h 77"/>
                <a:gd name="T4" fmla="*/ 7503 w 212"/>
                <a:gd name="T5" fmla="*/ 0 h 77"/>
                <a:gd name="T6" fmla="*/ 0 w 212"/>
                <a:gd name="T7" fmla="*/ 116320 h 77"/>
                <a:gd name="T8" fmla="*/ 754070 w 212"/>
                <a:gd name="T9" fmla="*/ 288925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77">
                  <a:moveTo>
                    <a:pt x="201" y="77"/>
                  </a:moveTo>
                  <a:cubicBezTo>
                    <a:pt x="205" y="67"/>
                    <a:pt x="209" y="58"/>
                    <a:pt x="212" y="4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201" y="77"/>
                    <a:pt x="201" y="77"/>
                    <a:pt x="201" y="77"/>
                  </a:cubicBezTo>
                </a:path>
              </a:pathLst>
            </a:custGeom>
            <a:solidFill>
              <a:srgbClr val="3A7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4" name="Freeform 940"/>
            <p:cNvSpPr>
              <a:spLocks/>
            </p:cNvSpPr>
            <p:nvPr/>
          </p:nvSpPr>
          <p:spPr bwMode="auto">
            <a:xfrm>
              <a:off x="11637963" y="-95250"/>
              <a:ext cx="131763" cy="344488"/>
            </a:xfrm>
            <a:custGeom>
              <a:avLst/>
              <a:gdLst>
                <a:gd name="T0" fmla="*/ 101646 w 35"/>
                <a:gd name="T1" fmla="*/ 344488 h 92"/>
                <a:gd name="T2" fmla="*/ 127998 w 35"/>
                <a:gd name="T3" fmla="*/ 0 h 92"/>
                <a:gd name="T4" fmla="*/ 0 w 35"/>
                <a:gd name="T5" fmla="*/ 318277 h 92"/>
                <a:gd name="T6" fmla="*/ 101646 w 35"/>
                <a:gd name="T7" fmla="*/ 344488 h 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92">
                  <a:moveTo>
                    <a:pt x="27" y="92"/>
                  </a:moveTo>
                  <a:cubicBezTo>
                    <a:pt x="34" y="37"/>
                    <a:pt x="35" y="1"/>
                    <a:pt x="34" y="0"/>
                  </a:cubicBezTo>
                  <a:cubicBezTo>
                    <a:pt x="32" y="0"/>
                    <a:pt x="17" y="33"/>
                    <a:pt x="0" y="85"/>
                  </a:cubicBezTo>
                  <a:cubicBezTo>
                    <a:pt x="27" y="92"/>
                    <a:pt x="27" y="92"/>
                    <a:pt x="27" y="92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5" name="Freeform 941"/>
            <p:cNvSpPr>
              <a:spLocks/>
            </p:cNvSpPr>
            <p:nvPr/>
          </p:nvSpPr>
          <p:spPr bwMode="auto">
            <a:xfrm>
              <a:off x="11374438" y="65088"/>
              <a:ext cx="474663" cy="560388"/>
            </a:xfrm>
            <a:custGeom>
              <a:avLst/>
              <a:gdLst>
                <a:gd name="T0" fmla="*/ 474663 w 126"/>
                <a:gd name="T1" fmla="*/ 560388 h 149"/>
                <a:gd name="T2" fmla="*/ 350347 w 126"/>
                <a:gd name="T3" fmla="*/ 3761 h 149"/>
                <a:gd name="T4" fmla="*/ 0 w 126"/>
                <a:gd name="T5" fmla="*/ 451319 h 149"/>
                <a:gd name="T6" fmla="*/ 474663 w 126"/>
                <a:gd name="T7" fmla="*/ 560388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149">
                  <a:moveTo>
                    <a:pt x="126" y="149"/>
                  </a:moveTo>
                  <a:cubicBezTo>
                    <a:pt x="121" y="63"/>
                    <a:pt x="101" y="3"/>
                    <a:pt x="93" y="1"/>
                  </a:cubicBezTo>
                  <a:cubicBezTo>
                    <a:pt x="86" y="0"/>
                    <a:pt x="43" y="45"/>
                    <a:pt x="0" y="120"/>
                  </a:cubicBezTo>
                  <a:cubicBezTo>
                    <a:pt x="126" y="149"/>
                    <a:pt x="126" y="149"/>
                    <a:pt x="126" y="149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6" name="Freeform 942"/>
            <p:cNvSpPr>
              <a:spLocks/>
            </p:cNvSpPr>
            <p:nvPr/>
          </p:nvSpPr>
          <p:spPr bwMode="auto">
            <a:xfrm>
              <a:off x="11277600" y="836613"/>
              <a:ext cx="446088" cy="446088"/>
            </a:xfrm>
            <a:custGeom>
              <a:avLst/>
              <a:gdLst>
                <a:gd name="T0" fmla="*/ 423596 w 119"/>
                <a:gd name="T1" fmla="*/ 266153 h 119"/>
                <a:gd name="T2" fmla="*/ 179935 w 119"/>
                <a:gd name="T3" fmla="*/ 419848 h 119"/>
                <a:gd name="T4" fmla="*/ 26240 w 119"/>
                <a:gd name="T5" fmla="*/ 176186 h 119"/>
                <a:gd name="T6" fmla="*/ 269902 w 119"/>
                <a:gd name="T7" fmla="*/ 26240 h 119"/>
                <a:gd name="T8" fmla="*/ 423596 w 119"/>
                <a:gd name="T9" fmla="*/ 26615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3" y="71"/>
                  </a:moveTo>
                  <a:cubicBezTo>
                    <a:pt x="106" y="100"/>
                    <a:pt x="77" y="119"/>
                    <a:pt x="48" y="112"/>
                  </a:cubicBezTo>
                  <a:cubicBezTo>
                    <a:pt x="19" y="105"/>
                    <a:pt x="0" y="76"/>
                    <a:pt x="7" y="47"/>
                  </a:cubicBezTo>
                  <a:cubicBezTo>
                    <a:pt x="14" y="18"/>
                    <a:pt x="43" y="0"/>
                    <a:pt x="72" y="7"/>
                  </a:cubicBezTo>
                  <a:cubicBezTo>
                    <a:pt x="101" y="13"/>
                    <a:pt x="119" y="42"/>
                    <a:pt x="113" y="71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7" name="Freeform 943"/>
            <p:cNvSpPr>
              <a:spLocks/>
            </p:cNvSpPr>
            <p:nvPr/>
          </p:nvSpPr>
          <p:spPr bwMode="auto">
            <a:xfrm>
              <a:off x="11318875" y="877888"/>
              <a:ext cx="363538" cy="363538"/>
            </a:xfrm>
            <a:custGeom>
              <a:avLst/>
              <a:gdLst>
                <a:gd name="T0" fmla="*/ 56217 w 97"/>
                <a:gd name="T1" fmla="*/ 82452 h 97"/>
                <a:gd name="T2" fmla="*/ 281086 w 97"/>
                <a:gd name="T3" fmla="*/ 56217 h 97"/>
                <a:gd name="T4" fmla="*/ 307321 w 97"/>
                <a:gd name="T5" fmla="*/ 281086 h 97"/>
                <a:gd name="T6" fmla="*/ 82452 w 97"/>
                <a:gd name="T7" fmla="*/ 307321 h 97"/>
                <a:gd name="T8" fmla="*/ 56217 w 97"/>
                <a:gd name="T9" fmla="*/ 82452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97">
                  <a:moveTo>
                    <a:pt x="15" y="22"/>
                  </a:moveTo>
                  <a:cubicBezTo>
                    <a:pt x="30" y="3"/>
                    <a:pt x="57" y="0"/>
                    <a:pt x="75" y="15"/>
                  </a:cubicBezTo>
                  <a:cubicBezTo>
                    <a:pt x="94" y="29"/>
                    <a:pt x="97" y="56"/>
                    <a:pt x="82" y="75"/>
                  </a:cubicBezTo>
                  <a:cubicBezTo>
                    <a:pt x="68" y="93"/>
                    <a:pt x="41" y="97"/>
                    <a:pt x="22" y="82"/>
                  </a:cubicBezTo>
                  <a:cubicBezTo>
                    <a:pt x="4" y="67"/>
                    <a:pt x="0" y="40"/>
                    <a:pt x="15" y="22"/>
                  </a:cubicBezTo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8" name="Freeform 944"/>
            <p:cNvSpPr>
              <a:spLocks noEditPoints="1"/>
            </p:cNvSpPr>
            <p:nvPr/>
          </p:nvSpPr>
          <p:spPr bwMode="auto">
            <a:xfrm>
              <a:off x="11341100" y="895350"/>
              <a:ext cx="222250" cy="260350"/>
            </a:xfrm>
            <a:custGeom>
              <a:avLst/>
              <a:gdLst>
                <a:gd name="T0" fmla="*/ 199648 w 59"/>
                <a:gd name="T1" fmla="*/ 7546 h 69"/>
                <a:gd name="T2" fmla="*/ 222250 w 59"/>
                <a:gd name="T3" fmla="*/ 15093 h 69"/>
                <a:gd name="T4" fmla="*/ 30136 w 59"/>
                <a:gd name="T5" fmla="*/ 260350 h 69"/>
                <a:gd name="T6" fmla="*/ 18835 w 59"/>
                <a:gd name="T7" fmla="*/ 237711 h 69"/>
                <a:gd name="T8" fmla="*/ 199648 w 59"/>
                <a:gd name="T9" fmla="*/ 7546 h 69"/>
                <a:gd name="T10" fmla="*/ 11301 w 59"/>
                <a:gd name="T11" fmla="*/ 222618 h 69"/>
                <a:gd name="T12" fmla="*/ 184581 w 59"/>
                <a:gd name="T13" fmla="*/ 3773 h 69"/>
                <a:gd name="T14" fmla="*/ 135610 w 59"/>
                <a:gd name="T15" fmla="*/ 3773 h 69"/>
                <a:gd name="T16" fmla="*/ 0 w 59"/>
                <a:gd name="T17" fmla="*/ 173567 h 69"/>
                <a:gd name="T18" fmla="*/ 11301 w 59"/>
                <a:gd name="T19" fmla="*/ 222618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9">
                  <a:moveTo>
                    <a:pt x="53" y="2"/>
                  </a:moveTo>
                  <a:cubicBezTo>
                    <a:pt x="55" y="2"/>
                    <a:pt x="57" y="3"/>
                    <a:pt x="59" y="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7"/>
                    <a:pt x="6" y="65"/>
                    <a:pt x="5" y="63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3" y="5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4" y="0"/>
                    <a:pt x="40" y="0"/>
                    <a:pt x="3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1" y="55"/>
                    <a:pt x="3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9" name="Freeform 945"/>
            <p:cNvSpPr>
              <a:spLocks/>
            </p:cNvSpPr>
            <p:nvPr/>
          </p:nvSpPr>
          <p:spPr bwMode="auto">
            <a:xfrm>
              <a:off x="11041063" y="1914525"/>
              <a:ext cx="379413" cy="1066800"/>
            </a:xfrm>
            <a:custGeom>
              <a:avLst/>
              <a:gdLst>
                <a:gd name="T0" fmla="*/ 26296 w 101"/>
                <a:gd name="T1" fmla="*/ 1063044 h 284"/>
                <a:gd name="T2" fmla="*/ 60105 w 101"/>
                <a:gd name="T3" fmla="*/ 1040506 h 284"/>
                <a:gd name="T4" fmla="*/ 353117 w 101"/>
                <a:gd name="T5" fmla="*/ 176548 h 284"/>
                <a:gd name="T6" fmla="*/ 262960 w 101"/>
                <a:gd name="T7" fmla="*/ 15025 h 284"/>
                <a:gd name="T8" fmla="*/ 112697 w 101"/>
                <a:gd name="T9" fmla="*/ 120203 h 284"/>
                <a:gd name="T10" fmla="*/ 3757 w 101"/>
                <a:gd name="T11" fmla="*/ 1029237 h 284"/>
                <a:gd name="T12" fmla="*/ 26296 w 101"/>
                <a:gd name="T13" fmla="*/ 1063044 h 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284">
                  <a:moveTo>
                    <a:pt x="7" y="283"/>
                  </a:moveTo>
                  <a:cubicBezTo>
                    <a:pt x="11" y="284"/>
                    <a:pt x="15" y="281"/>
                    <a:pt x="16" y="27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01" y="28"/>
                    <a:pt x="89" y="8"/>
                    <a:pt x="70" y="4"/>
                  </a:cubicBezTo>
                  <a:cubicBezTo>
                    <a:pt x="51" y="0"/>
                    <a:pt x="32" y="13"/>
                    <a:pt x="30" y="32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278"/>
                    <a:pt x="3" y="282"/>
                    <a:pt x="7" y="283"/>
                  </a:cubicBezTo>
                </a:path>
              </a:pathLst>
            </a:custGeom>
            <a:solidFill>
              <a:srgbClr val="D3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0" name="Freeform 946"/>
            <p:cNvSpPr>
              <a:spLocks/>
            </p:cNvSpPr>
            <p:nvPr/>
          </p:nvSpPr>
          <p:spPr bwMode="auto">
            <a:xfrm>
              <a:off x="11483975" y="2022475"/>
              <a:ext cx="327025" cy="1079500"/>
            </a:xfrm>
            <a:custGeom>
              <a:avLst/>
              <a:gdLst>
                <a:gd name="T0" fmla="*/ 240570 w 87"/>
                <a:gd name="T1" fmla="*/ 0 h 287"/>
                <a:gd name="T2" fmla="*/ 146597 w 87"/>
                <a:gd name="T3" fmla="*/ 319713 h 287"/>
                <a:gd name="T4" fmla="*/ 146597 w 87"/>
                <a:gd name="T5" fmla="*/ 319713 h 287"/>
                <a:gd name="T6" fmla="*/ 135321 w 87"/>
                <a:gd name="T7" fmla="*/ 346042 h 287"/>
                <a:gd name="T8" fmla="*/ 93973 w 87"/>
                <a:gd name="T9" fmla="*/ 455120 h 287"/>
                <a:gd name="T10" fmla="*/ 93973 w 87"/>
                <a:gd name="T11" fmla="*/ 455120 h 287"/>
                <a:gd name="T12" fmla="*/ 75178 w 87"/>
                <a:gd name="T13" fmla="*/ 447598 h 287"/>
                <a:gd name="T14" fmla="*/ 67660 w 87"/>
                <a:gd name="T15" fmla="*/ 473927 h 287"/>
                <a:gd name="T16" fmla="*/ 45107 w 87"/>
                <a:gd name="T17" fmla="*/ 522824 h 287"/>
                <a:gd name="T18" fmla="*/ 45107 w 87"/>
                <a:gd name="T19" fmla="*/ 522824 h 287"/>
                <a:gd name="T20" fmla="*/ 0 w 87"/>
                <a:gd name="T21" fmla="*/ 511540 h 287"/>
                <a:gd name="T22" fmla="*/ 206740 w 87"/>
                <a:gd name="T23" fmla="*/ 1060693 h 287"/>
                <a:gd name="T24" fmla="*/ 229293 w 87"/>
                <a:gd name="T25" fmla="*/ 1079500 h 287"/>
                <a:gd name="T26" fmla="*/ 255606 w 87"/>
                <a:gd name="T27" fmla="*/ 1056932 h 287"/>
                <a:gd name="T28" fmla="*/ 327025 w 87"/>
                <a:gd name="T29" fmla="*/ 443836 h 287"/>
                <a:gd name="T30" fmla="*/ 327025 w 87"/>
                <a:gd name="T31" fmla="*/ 391178 h 287"/>
                <a:gd name="T32" fmla="*/ 240570 w 87"/>
                <a:gd name="T33" fmla="*/ 0 h 2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7" h="287">
                  <a:moveTo>
                    <a:pt x="64" y="0"/>
                  </a:moveTo>
                  <a:cubicBezTo>
                    <a:pt x="57" y="30"/>
                    <a:pt x="48" y="58"/>
                    <a:pt x="39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3" y="102"/>
                    <a:pt x="29" y="11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6" y="131"/>
                    <a:pt x="14" y="135"/>
                    <a:pt x="12" y="139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6" y="178"/>
                    <a:pt x="45" y="247"/>
                    <a:pt x="55" y="282"/>
                  </a:cubicBezTo>
                  <a:cubicBezTo>
                    <a:pt x="56" y="285"/>
                    <a:pt x="59" y="287"/>
                    <a:pt x="61" y="287"/>
                  </a:cubicBezTo>
                  <a:cubicBezTo>
                    <a:pt x="64" y="287"/>
                    <a:pt x="67" y="285"/>
                    <a:pt x="68" y="281"/>
                  </a:cubicBezTo>
                  <a:cubicBezTo>
                    <a:pt x="74" y="245"/>
                    <a:pt x="87" y="167"/>
                    <a:pt x="87" y="118"/>
                  </a:cubicBezTo>
                  <a:cubicBezTo>
                    <a:pt x="87" y="113"/>
                    <a:pt x="87" y="108"/>
                    <a:pt x="87" y="104"/>
                  </a:cubicBezTo>
                  <a:cubicBezTo>
                    <a:pt x="83" y="56"/>
                    <a:pt x="73" y="23"/>
                    <a:pt x="6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1" name="Freeform 947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2" name="Freeform 948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3" name="Freeform 949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4" name="Freeform 950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5" name="Freeform 951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6" name="Freeform 952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7" name="Freeform 953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8" name="Freeform 954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9" name="Freeform 955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0" name="Freeform 956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1" name="Freeform 957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close/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2" name="Freeform 958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3" name="Freeform 959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4" name="Freeform 960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5" name="Freeform 961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6" name="Freeform 962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7" name="Freeform 963"/>
            <p:cNvSpPr>
              <a:spLocks/>
            </p:cNvSpPr>
            <p:nvPr/>
          </p:nvSpPr>
          <p:spPr bwMode="auto">
            <a:xfrm>
              <a:off x="11307763" y="573088"/>
              <a:ext cx="569913" cy="1770063"/>
            </a:xfrm>
            <a:custGeom>
              <a:avLst/>
              <a:gdLst>
                <a:gd name="T0" fmla="*/ 239963 w 152"/>
                <a:gd name="T1" fmla="*/ 289373 h 471"/>
                <a:gd name="T2" fmla="*/ 393690 w 152"/>
                <a:gd name="T3" fmla="*/ 511101 h 471"/>
                <a:gd name="T4" fmla="*/ 393690 w 152"/>
                <a:gd name="T5" fmla="*/ 511101 h 471"/>
                <a:gd name="T6" fmla="*/ 393690 w 152"/>
                <a:gd name="T7" fmla="*/ 511101 h 471"/>
                <a:gd name="T8" fmla="*/ 393690 w 152"/>
                <a:gd name="T9" fmla="*/ 511101 h 471"/>
                <a:gd name="T10" fmla="*/ 393690 w 152"/>
                <a:gd name="T11" fmla="*/ 511101 h 471"/>
                <a:gd name="T12" fmla="*/ 393690 w 152"/>
                <a:gd name="T13" fmla="*/ 514859 h 471"/>
                <a:gd name="T14" fmla="*/ 393690 w 152"/>
                <a:gd name="T15" fmla="*/ 514859 h 471"/>
                <a:gd name="T16" fmla="*/ 393690 w 152"/>
                <a:gd name="T17" fmla="*/ 514859 h 471"/>
                <a:gd name="T18" fmla="*/ 393690 w 152"/>
                <a:gd name="T19" fmla="*/ 514859 h 471"/>
                <a:gd name="T20" fmla="*/ 393690 w 152"/>
                <a:gd name="T21" fmla="*/ 514859 h 471"/>
                <a:gd name="T22" fmla="*/ 393690 w 152"/>
                <a:gd name="T23" fmla="*/ 514859 h 471"/>
                <a:gd name="T24" fmla="*/ 393690 w 152"/>
                <a:gd name="T25" fmla="*/ 518617 h 471"/>
                <a:gd name="T26" fmla="*/ 393690 w 152"/>
                <a:gd name="T27" fmla="*/ 518617 h 471"/>
                <a:gd name="T28" fmla="*/ 393690 w 152"/>
                <a:gd name="T29" fmla="*/ 518617 h 471"/>
                <a:gd name="T30" fmla="*/ 393690 w 152"/>
                <a:gd name="T31" fmla="*/ 518617 h 471"/>
                <a:gd name="T32" fmla="*/ 393690 w 152"/>
                <a:gd name="T33" fmla="*/ 518617 h 471"/>
                <a:gd name="T34" fmla="*/ 393690 w 152"/>
                <a:gd name="T35" fmla="*/ 518617 h 471"/>
                <a:gd name="T36" fmla="*/ 393690 w 152"/>
                <a:gd name="T37" fmla="*/ 522375 h 471"/>
                <a:gd name="T38" fmla="*/ 393690 w 152"/>
                <a:gd name="T39" fmla="*/ 522375 h 471"/>
                <a:gd name="T40" fmla="*/ 393690 w 152"/>
                <a:gd name="T41" fmla="*/ 522375 h 471"/>
                <a:gd name="T42" fmla="*/ 393690 w 152"/>
                <a:gd name="T43" fmla="*/ 522375 h 471"/>
                <a:gd name="T44" fmla="*/ 393690 w 152"/>
                <a:gd name="T45" fmla="*/ 529891 h 471"/>
                <a:gd name="T46" fmla="*/ 393690 w 152"/>
                <a:gd name="T47" fmla="*/ 529891 h 471"/>
                <a:gd name="T48" fmla="*/ 194970 w 152"/>
                <a:gd name="T49" fmla="*/ 687731 h 471"/>
                <a:gd name="T50" fmla="*/ 0 w 152"/>
                <a:gd name="T51" fmla="*/ 1356672 h 471"/>
                <a:gd name="T52" fmla="*/ 89986 w 152"/>
                <a:gd name="T53" fmla="*/ 1506996 h 471"/>
                <a:gd name="T54" fmla="*/ 89986 w 152"/>
                <a:gd name="T55" fmla="*/ 1506996 h 471"/>
                <a:gd name="T56" fmla="*/ 89986 w 152"/>
                <a:gd name="T57" fmla="*/ 1506996 h 471"/>
                <a:gd name="T58" fmla="*/ 89986 w 152"/>
                <a:gd name="T59" fmla="*/ 1506996 h 471"/>
                <a:gd name="T60" fmla="*/ 89986 w 152"/>
                <a:gd name="T61" fmla="*/ 1506996 h 471"/>
                <a:gd name="T62" fmla="*/ 89986 w 152"/>
                <a:gd name="T63" fmla="*/ 1506996 h 471"/>
                <a:gd name="T64" fmla="*/ 89986 w 152"/>
                <a:gd name="T65" fmla="*/ 1506996 h 471"/>
                <a:gd name="T66" fmla="*/ 89986 w 152"/>
                <a:gd name="T67" fmla="*/ 1506996 h 471"/>
                <a:gd name="T68" fmla="*/ 89986 w 152"/>
                <a:gd name="T69" fmla="*/ 1506996 h 471"/>
                <a:gd name="T70" fmla="*/ 89986 w 152"/>
                <a:gd name="T71" fmla="*/ 1510754 h 471"/>
                <a:gd name="T72" fmla="*/ 89986 w 152"/>
                <a:gd name="T73" fmla="*/ 1510754 h 471"/>
                <a:gd name="T74" fmla="*/ 89986 w 152"/>
                <a:gd name="T75" fmla="*/ 1510754 h 471"/>
                <a:gd name="T76" fmla="*/ 89986 w 152"/>
                <a:gd name="T77" fmla="*/ 1510754 h 471"/>
                <a:gd name="T78" fmla="*/ 89986 w 152"/>
                <a:gd name="T79" fmla="*/ 1510754 h 471"/>
                <a:gd name="T80" fmla="*/ 89986 w 152"/>
                <a:gd name="T81" fmla="*/ 1510754 h 471"/>
                <a:gd name="T82" fmla="*/ 89986 w 152"/>
                <a:gd name="T83" fmla="*/ 1510754 h 471"/>
                <a:gd name="T84" fmla="*/ 89986 w 152"/>
                <a:gd name="T85" fmla="*/ 1510754 h 471"/>
                <a:gd name="T86" fmla="*/ 89986 w 152"/>
                <a:gd name="T87" fmla="*/ 1510754 h 471"/>
                <a:gd name="T88" fmla="*/ 89986 w 152"/>
                <a:gd name="T89" fmla="*/ 1514513 h 471"/>
                <a:gd name="T90" fmla="*/ 89986 w 152"/>
                <a:gd name="T91" fmla="*/ 1514513 h 471"/>
                <a:gd name="T92" fmla="*/ 89986 w 152"/>
                <a:gd name="T93" fmla="*/ 1514513 h 471"/>
                <a:gd name="T94" fmla="*/ 89986 w 152"/>
                <a:gd name="T95" fmla="*/ 1514513 h 471"/>
                <a:gd name="T96" fmla="*/ 89986 w 152"/>
                <a:gd name="T97" fmla="*/ 1514513 h 471"/>
                <a:gd name="T98" fmla="*/ 89986 w 152"/>
                <a:gd name="T99" fmla="*/ 1514513 h 471"/>
                <a:gd name="T100" fmla="*/ 89986 w 152"/>
                <a:gd name="T101" fmla="*/ 1514513 h 471"/>
                <a:gd name="T102" fmla="*/ 89986 w 152"/>
                <a:gd name="T103" fmla="*/ 1514513 h 471"/>
                <a:gd name="T104" fmla="*/ 89986 w 152"/>
                <a:gd name="T105" fmla="*/ 1518271 h 471"/>
                <a:gd name="T106" fmla="*/ 86237 w 152"/>
                <a:gd name="T107" fmla="*/ 1518271 h 471"/>
                <a:gd name="T108" fmla="*/ 86237 w 152"/>
                <a:gd name="T109" fmla="*/ 1518271 h 471"/>
                <a:gd name="T110" fmla="*/ 86237 w 152"/>
                <a:gd name="T111" fmla="*/ 1518271 h 471"/>
                <a:gd name="T112" fmla="*/ 26246 w 152"/>
                <a:gd name="T113" fmla="*/ 1702417 h 471"/>
                <a:gd name="T114" fmla="*/ 416186 w 152"/>
                <a:gd name="T115" fmla="*/ 1450625 h 471"/>
                <a:gd name="T116" fmla="*/ 536168 w 152"/>
                <a:gd name="T117" fmla="*/ 52613 h 4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" h="471">
                  <a:moveTo>
                    <a:pt x="82" y="0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91" y="83"/>
                    <a:pt x="109" y="109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0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4" y="141"/>
                  </a:cubicBezTo>
                  <a:cubicBezTo>
                    <a:pt x="99" y="166"/>
                    <a:pt x="76" y="183"/>
                    <a:pt x="52" y="183"/>
                  </a:cubicBezTo>
                  <a:cubicBezTo>
                    <a:pt x="48" y="183"/>
                    <a:pt x="44" y="183"/>
                    <a:pt x="40" y="182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17" y="365"/>
                    <a:pt x="28" y="383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4"/>
                    <a:pt x="24" y="404"/>
                  </a:cubicBezTo>
                  <a:cubicBezTo>
                    <a:pt x="24" y="404"/>
                    <a:pt x="24" y="404"/>
                    <a:pt x="24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86" y="471"/>
                    <a:pt x="86" y="471"/>
                    <a:pt x="86" y="471"/>
                  </a:cubicBezTo>
                  <a:cubicBezTo>
                    <a:pt x="95" y="444"/>
                    <a:pt x="104" y="416"/>
                    <a:pt x="111" y="386"/>
                  </a:cubicBezTo>
                  <a:cubicBezTo>
                    <a:pt x="112" y="382"/>
                    <a:pt x="113" y="378"/>
                    <a:pt x="114" y="373"/>
                  </a:cubicBezTo>
                  <a:cubicBezTo>
                    <a:pt x="139" y="262"/>
                    <a:pt x="152" y="112"/>
                    <a:pt x="143" y="14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249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8" name="Freeform 964"/>
            <p:cNvSpPr>
              <a:spLocks/>
            </p:cNvSpPr>
            <p:nvPr/>
          </p:nvSpPr>
          <p:spPr bwMode="auto">
            <a:xfrm>
              <a:off x="11615738" y="234950"/>
              <a:ext cx="228600" cy="390525"/>
            </a:xfrm>
            <a:custGeom>
              <a:avLst/>
              <a:gdLst>
                <a:gd name="T0" fmla="*/ 74951 w 61"/>
                <a:gd name="T1" fmla="*/ 0 h 104"/>
                <a:gd name="T2" fmla="*/ 0 w 61"/>
                <a:gd name="T3" fmla="*/ 337954 h 104"/>
                <a:gd name="T4" fmla="*/ 228600 w 61"/>
                <a:gd name="T5" fmla="*/ 390525 h 104"/>
                <a:gd name="T6" fmla="*/ 228600 w 61"/>
                <a:gd name="T7" fmla="*/ 390525 h 104"/>
                <a:gd name="T8" fmla="*/ 0 w 61"/>
                <a:gd name="T9" fmla="*/ 337954 h 104"/>
                <a:gd name="T10" fmla="*/ 74951 w 61"/>
                <a:gd name="T11" fmla="*/ 0 h 104"/>
                <a:gd name="T12" fmla="*/ 74951 w 61"/>
                <a:gd name="T13" fmla="*/ 0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04">
                  <a:moveTo>
                    <a:pt x="2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9" name="Freeform 965"/>
            <p:cNvSpPr>
              <a:spLocks noEditPoints="1"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45278 w 69"/>
                <a:gd name="T1" fmla="*/ 398463 h 106"/>
                <a:gd name="T2" fmla="*/ 0 w 69"/>
                <a:gd name="T3" fmla="*/ 394704 h 106"/>
                <a:gd name="T4" fmla="*/ 241484 w 69"/>
                <a:gd name="T5" fmla="*/ 240581 h 106"/>
                <a:gd name="T6" fmla="*/ 245257 w 69"/>
                <a:gd name="T7" fmla="*/ 233063 h 106"/>
                <a:gd name="T8" fmla="*/ 245257 w 69"/>
                <a:gd name="T9" fmla="*/ 233063 h 106"/>
                <a:gd name="T10" fmla="*/ 245257 w 69"/>
                <a:gd name="T11" fmla="*/ 233063 h 106"/>
                <a:gd name="T12" fmla="*/ 245257 w 69"/>
                <a:gd name="T13" fmla="*/ 233063 h 106"/>
                <a:gd name="T14" fmla="*/ 245257 w 69"/>
                <a:gd name="T15" fmla="*/ 233063 h 106"/>
                <a:gd name="T16" fmla="*/ 245257 w 69"/>
                <a:gd name="T17" fmla="*/ 233063 h 106"/>
                <a:gd name="T18" fmla="*/ 245257 w 69"/>
                <a:gd name="T19" fmla="*/ 233063 h 106"/>
                <a:gd name="T20" fmla="*/ 245257 w 69"/>
                <a:gd name="T21" fmla="*/ 229304 h 106"/>
                <a:gd name="T22" fmla="*/ 245257 w 69"/>
                <a:gd name="T23" fmla="*/ 229304 h 106"/>
                <a:gd name="T24" fmla="*/ 245257 w 69"/>
                <a:gd name="T25" fmla="*/ 229304 h 106"/>
                <a:gd name="T26" fmla="*/ 245257 w 69"/>
                <a:gd name="T27" fmla="*/ 229304 h 106"/>
                <a:gd name="T28" fmla="*/ 245257 w 69"/>
                <a:gd name="T29" fmla="*/ 229304 h 106"/>
                <a:gd name="T30" fmla="*/ 245257 w 69"/>
                <a:gd name="T31" fmla="*/ 229304 h 106"/>
                <a:gd name="T32" fmla="*/ 245257 w 69"/>
                <a:gd name="T33" fmla="*/ 229304 h 106"/>
                <a:gd name="T34" fmla="*/ 245257 w 69"/>
                <a:gd name="T35" fmla="*/ 229304 h 106"/>
                <a:gd name="T36" fmla="*/ 245257 w 69"/>
                <a:gd name="T37" fmla="*/ 229304 h 106"/>
                <a:gd name="T38" fmla="*/ 245257 w 69"/>
                <a:gd name="T39" fmla="*/ 225545 h 106"/>
                <a:gd name="T40" fmla="*/ 245257 w 69"/>
                <a:gd name="T41" fmla="*/ 225545 h 106"/>
                <a:gd name="T42" fmla="*/ 245257 w 69"/>
                <a:gd name="T43" fmla="*/ 225545 h 106"/>
                <a:gd name="T44" fmla="*/ 245257 w 69"/>
                <a:gd name="T45" fmla="*/ 225545 h 106"/>
                <a:gd name="T46" fmla="*/ 245257 w 69"/>
                <a:gd name="T47" fmla="*/ 225545 h 106"/>
                <a:gd name="T48" fmla="*/ 245257 w 69"/>
                <a:gd name="T49" fmla="*/ 225545 h 106"/>
                <a:gd name="T50" fmla="*/ 245257 w 69"/>
                <a:gd name="T51" fmla="*/ 225545 h 106"/>
                <a:gd name="T52" fmla="*/ 245257 w 69"/>
                <a:gd name="T53" fmla="*/ 225545 h 106"/>
                <a:gd name="T54" fmla="*/ 245257 w 69"/>
                <a:gd name="T55" fmla="*/ 225545 h 106"/>
                <a:gd name="T56" fmla="*/ 245257 w 69"/>
                <a:gd name="T57" fmla="*/ 221786 h 106"/>
                <a:gd name="T58" fmla="*/ 245257 w 69"/>
                <a:gd name="T59" fmla="*/ 221786 h 106"/>
                <a:gd name="T60" fmla="*/ 245257 w 69"/>
                <a:gd name="T61" fmla="*/ 221786 h 106"/>
                <a:gd name="T62" fmla="*/ 245257 w 69"/>
                <a:gd name="T63" fmla="*/ 221786 h 106"/>
                <a:gd name="T64" fmla="*/ 245257 w 69"/>
                <a:gd name="T65" fmla="*/ 221786 h 106"/>
                <a:gd name="T66" fmla="*/ 245257 w 69"/>
                <a:gd name="T67" fmla="*/ 221786 h 106"/>
                <a:gd name="T68" fmla="*/ 90557 w 69"/>
                <a:gd name="T69" fmla="*/ 0 h 106"/>
                <a:gd name="T70" fmla="*/ 83010 w 69"/>
                <a:gd name="T71" fmla="*/ 41350 h 106"/>
                <a:gd name="T72" fmla="*/ 245257 w 69"/>
                <a:gd name="T73" fmla="*/ 221786 h 1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9" h="106">
                  <a:moveTo>
                    <a:pt x="64" y="64"/>
                  </a:moveTo>
                  <a:cubicBezTo>
                    <a:pt x="59" y="89"/>
                    <a:pt x="36" y="106"/>
                    <a:pt x="12" y="106"/>
                  </a:cubicBezTo>
                  <a:cubicBezTo>
                    <a:pt x="8" y="106"/>
                    <a:pt x="4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1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1" y="6"/>
                    <a:pt x="69" y="32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0" name="Freeform 966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close/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E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1" name="Freeform 967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2" name="Freeform 968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3" name="Freeform 969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4" name="Freeform 970"/>
            <p:cNvSpPr>
              <a:spLocks noEditPoints="1"/>
            </p:cNvSpPr>
            <p:nvPr/>
          </p:nvSpPr>
          <p:spPr bwMode="auto">
            <a:xfrm>
              <a:off x="11307763" y="1928813"/>
              <a:ext cx="104775" cy="346075"/>
            </a:xfrm>
            <a:custGeom>
              <a:avLst/>
              <a:gdLst>
                <a:gd name="T0" fmla="*/ 86065 w 28"/>
                <a:gd name="T1" fmla="*/ 161752 h 92"/>
                <a:gd name="T2" fmla="*/ 86065 w 28"/>
                <a:gd name="T3" fmla="*/ 161752 h 92"/>
                <a:gd name="T4" fmla="*/ 86065 w 28"/>
                <a:gd name="T5" fmla="*/ 161752 h 92"/>
                <a:gd name="T6" fmla="*/ 86065 w 28"/>
                <a:gd name="T7" fmla="*/ 161752 h 92"/>
                <a:gd name="T8" fmla="*/ 86065 w 28"/>
                <a:gd name="T9" fmla="*/ 161752 h 92"/>
                <a:gd name="T10" fmla="*/ 89807 w 28"/>
                <a:gd name="T11" fmla="*/ 161752 h 92"/>
                <a:gd name="T12" fmla="*/ 89807 w 28"/>
                <a:gd name="T13" fmla="*/ 161752 h 92"/>
                <a:gd name="T14" fmla="*/ 89807 w 28"/>
                <a:gd name="T15" fmla="*/ 157991 h 92"/>
                <a:gd name="T16" fmla="*/ 89807 w 28"/>
                <a:gd name="T17" fmla="*/ 157991 h 92"/>
                <a:gd name="T18" fmla="*/ 89807 w 28"/>
                <a:gd name="T19" fmla="*/ 157991 h 92"/>
                <a:gd name="T20" fmla="*/ 89807 w 28"/>
                <a:gd name="T21" fmla="*/ 157991 h 92"/>
                <a:gd name="T22" fmla="*/ 89807 w 28"/>
                <a:gd name="T23" fmla="*/ 157991 h 92"/>
                <a:gd name="T24" fmla="*/ 89807 w 28"/>
                <a:gd name="T25" fmla="*/ 157991 h 92"/>
                <a:gd name="T26" fmla="*/ 89807 w 28"/>
                <a:gd name="T27" fmla="*/ 157991 h 92"/>
                <a:gd name="T28" fmla="*/ 89807 w 28"/>
                <a:gd name="T29" fmla="*/ 157991 h 92"/>
                <a:gd name="T30" fmla="*/ 89807 w 28"/>
                <a:gd name="T31" fmla="*/ 157991 h 92"/>
                <a:gd name="T32" fmla="*/ 89807 w 28"/>
                <a:gd name="T33" fmla="*/ 157991 h 92"/>
                <a:gd name="T34" fmla="*/ 89807 w 28"/>
                <a:gd name="T35" fmla="*/ 157991 h 92"/>
                <a:gd name="T36" fmla="*/ 89807 w 28"/>
                <a:gd name="T37" fmla="*/ 157991 h 92"/>
                <a:gd name="T38" fmla="*/ 89807 w 28"/>
                <a:gd name="T39" fmla="*/ 154229 h 92"/>
                <a:gd name="T40" fmla="*/ 89807 w 28"/>
                <a:gd name="T41" fmla="*/ 154229 h 92"/>
                <a:gd name="T42" fmla="*/ 89807 w 28"/>
                <a:gd name="T43" fmla="*/ 154229 h 92"/>
                <a:gd name="T44" fmla="*/ 89807 w 28"/>
                <a:gd name="T45" fmla="*/ 154229 h 92"/>
                <a:gd name="T46" fmla="*/ 89807 w 28"/>
                <a:gd name="T47" fmla="*/ 154229 h 92"/>
                <a:gd name="T48" fmla="*/ 89807 w 28"/>
                <a:gd name="T49" fmla="*/ 154229 h 92"/>
                <a:gd name="T50" fmla="*/ 89807 w 28"/>
                <a:gd name="T51" fmla="*/ 154229 h 92"/>
                <a:gd name="T52" fmla="*/ 89807 w 28"/>
                <a:gd name="T53" fmla="*/ 154229 h 92"/>
                <a:gd name="T54" fmla="*/ 89807 w 28"/>
                <a:gd name="T55" fmla="*/ 154229 h 92"/>
                <a:gd name="T56" fmla="*/ 89807 w 28"/>
                <a:gd name="T57" fmla="*/ 154229 h 92"/>
                <a:gd name="T58" fmla="*/ 89807 w 28"/>
                <a:gd name="T59" fmla="*/ 154229 h 92"/>
                <a:gd name="T60" fmla="*/ 89807 w 28"/>
                <a:gd name="T61" fmla="*/ 154229 h 92"/>
                <a:gd name="T62" fmla="*/ 89807 w 28"/>
                <a:gd name="T63" fmla="*/ 154229 h 92"/>
                <a:gd name="T64" fmla="*/ 89807 w 28"/>
                <a:gd name="T65" fmla="*/ 150467 h 92"/>
                <a:gd name="T66" fmla="*/ 89807 w 28"/>
                <a:gd name="T67" fmla="*/ 150467 h 92"/>
                <a:gd name="T68" fmla="*/ 89807 w 28"/>
                <a:gd name="T69" fmla="*/ 150467 h 92"/>
                <a:gd name="T70" fmla="*/ 89807 w 28"/>
                <a:gd name="T71" fmla="*/ 150467 h 92"/>
                <a:gd name="T72" fmla="*/ 89807 w 28"/>
                <a:gd name="T73" fmla="*/ 150467 h 92"/>
                <a:gd name="T74" fmla="*/ 89807 w 28"/>
                <a:gd name="T75" fmla="*/ 150467 h 92"/>
                <a:gd name="T76" fmla="*/ 89807 w 28"/>
                <a:gd name="T77" fmla="*/ 150467 h 92"/>
                <a:gd name="T78" fmla="*/ 89807 w 28"/>
                <a:gd name="T79" fmla="*/ 150467 h 92"/>
                <a:gd name="T80" fmla="*/ 89807 w 28"/>
                <a:gd name="T81" fmla="*/ 150467 h 92"/>
                <a:gd name="T82" fmla="*/ 89807 w 28"/>
                <a:gd name="T83" fmla="*/ 150467 h 92"/>
                <a:gd name="T84" fmla="*/ 89807 w 28"/>
                <a:gd name="T85" fmla="*/ 150467 h 92"/>
                <a:gd name="T86" fmla="*/ 89807 w 28"/>
                <a:gd name="T87" fmla="*/ 150467 h 92"/>
                <a:gd name="T88" fmla="*/ 89807 w 28"/>
                <a:gd name="T89" fmla="*/ 150467 h 92"/>
                <a:gd name="T90" fmla="*/ 89807 w 28"/>
                <a:gd name="T91" fmla="*/ 150467 h 92"/>
                <a:gd name="T92" fmla="*/ 0 w 28"/>
                <a:gd name="T93" fmla="*/ 0 h 92"/>
                <a:gd name="T94" fmla="*/ 0 w 28"/>
                <a:gd name="T95" fmla="*/ 0 h 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" h="92"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3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4"/>
                    <a:pt x="28" y="22"/>
                    <a:pt x="24" y="40"/>
                  </a:cubicBezTo>
                  <a:cubicBezTo>
                    <a:pt x="28" y="22"/>
                    <a:pt x="17" y="4"/>
                    <a:pt x="0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5" name="Freeform 971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6" name="Freeform 972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7" name="Freeform 973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8" name="Freeform 974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9" name="Freeform 975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0" name="Freeform 976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1" name="Freeform 977"/>
            <p:cNvSpPr>
              <a:spLocks/>
            </p:cNvSpPr>
            <p:nvPr/>
          </p:nvSpPr>
          <p:spPr bwMode="auto">
            <a:xfrm>
              <a:off x="11261725" y="2436813"/>
              <a:ext cx="290513" cy="107950"/>
            </a:xfrm>
            <a:custGeom>
              <a:avLst/>
              <a:gdLst>
                <a:gd name="T0" fmla="*/ 15092 w 77"/>
                <a:gd name="T1" fmla="*/ 0 h 29"/>
                <a:gd name="T2" fmla="*/ 0 w 77"/>
                <a:gd name="T3" fmla="*/ 48391 h 29"/>
                <a:gd name="T4" fmla="*/ 203736 w 77"/>
                <a:gd name="T5" fmla="*/ 93060 h 29"/>
                <a:gd name="T6" fmla="*/ 222601 w 77"/>
                <a:gd name="T7" fmla="*/ 96783 h 29"/>
                <a:gd name="T8" fmla="*/ 267876 w 77"/>
                <a:gd name="T9" fmla="*/ 107950 h 29"/>
                <a:gd name="T10" fmla="*/ 290513 w 77"/>
                <a:gd name="T11" fmla="*/ 59559 h 29"/>
                <a:gd name="T12" fmla="*/ 290513 w 77"/>
                <a:gd name="T13" fmla="*/ 59559 h 29"/>
                <a:gd name="T14" fmla="*/ 15092 w 77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7" h="29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3" y="25"/>
                    <a:pt x="75" y="21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C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2" name="Freeform 978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3" name="Freeform 979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4" name="Freeform 980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5" name="Freeform 981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6" name="Freeform 982"/>
            <p:cNvSpPr>
              <a:spLocks/>
            </p:cNvSpPr>
            <p:nvPr/>
          </p:nvSpPr>
          <p:spPr bwMode="auto">
            <a:xfrm>
              <a:off x="11217275" y="2516188"/>
              <a:ext cx="239713" cy="138113"/>
            </a:xfrm>
            <a:custGeom>
              <a:avLst/>
              <a:gdLst>
                <a:gd name="T0" fmla="*/ 33710 w 64"/>
                <a:gd name="T1" fmla="*/ 0 h 37"/>
                <a:gd name="T2" fmla="*/ 0 w 64"/>
                <a:gd name="T3" fmla="*/ 97052 h 37"/>
                <a:gd name="T4" fmla="*/ 176039 w 64"/>
                <a:gd name="T5" fmla="*/ 138113 h 37"/>
                <a:gd name="T6" fmla="*/ 239713 w 64"/>
                <a:gd name="T7" fmla="*/ 48526 h 37"/>
                <a:gd name="T8" fmla="*/ 239713 w 64"/>
                <a:gd name="T9" fmla="*/ 48526 h 37"/>
                <a:gd name="T10" fmla="*/ 33710 w 64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37">
                  <a:moveTo>
                    <a:pt x="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3" y="29"/>
                    <a:pt x="59" y="21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17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7" name="Freeform 983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1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8" name="Freeform 984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9" name="Freeform 985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0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0" name="Freeform 986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1" name="Freeform 987"/>
            <p:cNvSpPr>
              <a:spLocks/>
            </p:cNvSpPr>
            <p:nvPr/>
          </p:nvSpPr>
          <p:spPr bwMode="auto">
            <a:xfrm>
              <a:off x="11288713" y="2301875"/>
              <a:ext cx="330200" cy="176213"/>
            </a:xfrm>
            <a:custGeom>
              <a:avLst/>
              <a:gdLst>
                <a:gd name="T0" fmla="*/ 33770 w 88"/>
                <a:gd name="T1" fmla="*/ 0 h 47"/>
                <a:gd name="T2" fmla="*/ 0 w 88"/>
                <a:gd name="T3" fmla="*/ 108727 h 47"/>
                <a:gd name="T4" fmla="*/ 270164 w 88"/>
                <a:gd name="T5" fmla="*/ 168715 h 47"/>
                <a:gd name="T6" fmla="*/ 288925 w 88"/>
                <a:gd name="T7" fmla="*/ 176213 h 47"/>
                <a:gd name="T8" fmla="*/ 330200 w 88"/>
                <a:gd name="T9" fmla="*/ 67486 h 47"/>
                <a:gd name="T10" fmla="*/ 330200 w 88"/>
                <a:gd name="T11" fmla="*/ 67486 h 47"/>
                <a:gd name="T12" fmla="*/ 33770 w 88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47">
                  <a:moveTo>
                    <a:pt x="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81" y="37"/>
                    <a:pt x="85" y="28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0D3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2" name="Freeform 988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close/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301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3" name="Freeform 989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4" name="Freeform 990"/>
            <p:cNvSpPr>
              <a:spLocks/>
            </p:cNvSpPr>
            <p:nvPr/>
          </p:nvSpPr>
          <p:spPr bwMode="auto">
            <a:xfrm>
              <a:off x="11753850" y="20638"/>
              <a:ext cx="7938" cy="93663"/>
            </a:xfrm>
            <a:custGeom>
              <a:avLst/>
              <a:gdLst>
                <a:gd name="T0" fmla="*/ 7938 w 2"/>
                <a:gd name="T1" fmla="*/ 0 h 25"/>
                <a:gd name="T2" fmla="*/ 0 w 2"/>
                <a:gd name="T3" fmla="*/ 93663 h 25"/>
                <a:gd name="T4" fmla="*/ 0 w 2"/>
                <a:gd name="T5" fmla="*/ 93663 h 25"/>
                <a:gd name="T6" fmla="*/ 7938 w 2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5">
                  <a:moveTo>
                    <a:pt x="2" y="0"/>
                  </a:moveTo>
                  <a:cubicBezTo>
                    <a:pt x="2" y="7"/>
                    <a:pt x="1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2" y="7"/>
                    <a:pt x="2" y="0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5" name="Freeform 991"/>
            <p:cNvSpPr>
              <a:spLocks/>
            </p:cNvSpPr>
            <p:nvPr/>
          </p:nvSpPr>
          <p:spPr bwMode="auto">
            <a:xfrm>
              <a:off x="11728450" y="-92075"/>
              <a:ext cx="36513" cy="206375"/>
            </a:xfrm>
            <a:custGeom>
              <a:avLst/>
              <a:gdLst>
                <a:gd name="T0" fmla="*/ 36513 w 10"/>
                <a:gd name="T1" fmla="*/ 0 h 55"/>
                <a:gd name="T2" fmla="*/ 0 w 10"/>
                <a:gd name="T3" fmla="*/ 161348 h 55"/>
                <a:gd name="T4" fmla="*/ 25559 w 10"/>
                <a:gd name="T5" fmla="*/ 206375 h 55"/>
                <a:gd name="T6" fmla="*/ 32862 w 10"/>
                <a:gd name="T7" fmla="*/ 112568 h 55"/>
                <a:gd name="T8" fmla="*/ 36513 w 1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5">
                  <a:moveTo>
                    <a:pt x="1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4"/>
                    <a:pt x="4" y="48"/>
                    <a:pt x="7" y="55"/>
                  </a:cubicBezTo>
                  <a:cubicBezTo>
                    <a:pt x="8" y="46"/>
                    <a:pt x="9" y="37"/>
                    <a:pt x="9" y="30"/>
                  </a:cubicBezTo>
                  <a:cubicBezTo>
                    <a:pt x="10" y="13"/>
                    <a:pt x="10" y="2"/>
                    <a:pt x="10" y="0"/>
                  </a:cubicBezTo>
                </a:path>
              </a:pathLst>
            </a:custGeom>
            <a:solidFill>
              <a:srgbClr val="560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6" name="Freeform 992"/>
            <p:cNvSpPr>
              <a:spLocks/>
            </p:cNvSpPr>
            <p:nvPr/>
          </p:nvSpPr>
          <p:spPr bwMode="auto">
            <a:xfrm>
              <a:off x="11728450" y="69850"/>
              <a:ext cx="25400" cy="44450"/>
            </a:xfrm>
            <a:custGeom>
              <a:avLst/>
              <a:gdLst>
                <a:gd name="T0" fmla="*/ 0 w 7"/>
                <a:gd name="T1" fmla="*/ 0 h 12"/>
                <a:gd name="T2" fmla="*/ 0 w 7"/>
                <a:gd name="T3" fmla="*/ 0 h 12"/>
                <a:gd name="T4" fmla="*/ 25400 w 7"/>
                <a:gd name="T5" fmla="*/ 44450 h 12"/>
                <a:gd name="T6" fmla="*/ 25400 w 7"/>
                <a:gd name="T7" fmla="*/ 44450 h 12"/>
                <a:gd name="T8" fmla="*/ 25400 w 7"/>
                <a:gd name="T9" fmla="*/ 44450 h 12"/>
                <a:gd name="T10" fmla="*/ 0 w 7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5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5"/>
                    <a:pt x="2" y="1"/>
                    <a:pt x="0" y="0"/>
                  </a:cubicBezTo>
                </a:path>
              </a:pathLst>
            </a:custGeom>
            <a:solidFill>
              <a:srgbClr val="6E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7" name="Freeform 993"/>
            <p:cNvSpPr>
              <a:spLocks noEditPoints="1"/>
            </p:cNvSpPr>
            <p:nvPr/>
          </p:nvSpPr>
          <p:spPr bwMode="auto">
            <a:xfrm>
              <a:off x="11811000" y="325438"/>
              <a:ext cx="38100" cy="296863"/>
            </a:xfrm>
            <a:custGeom>
              <a:avLst/>
              <a:gdLst>
                <a:gd name="T0" fmla="*/ 38100 w 10"/>
                <a:gd name="T1" fmla="*/ 296863 h 79"/>
                <a:gd name="T2" fmla="*/ 38100 w 10"/>
                <a:gd name="T3" fmla="*/ 296863 h 79"/>
                <a:gd name="T4" fmla="*/ 38100 w 10"/>
                <a:gd name="T5" fmla="*/ 296863 h 79"/>
                <a:gd name="T6" fmla="*/ 38100 w 10"/>
                <a:gd name="T7" fmla="*/ 293105 h 79"/>
                <a:gd name="T8" fmla="*/ 38100 w 10"/>
                <a:gd name="T9" fmla="*/ 293105 h 79"/>
                <a:gd name="T10" fmla="*/ 38100 w 10"/>
                <a:gd name="T11" fmla="*/ 293105 h 79"/>
                <a:gd name="T12" fmla="*/ 34290 w 10"/>
                <a:gd name="T13" fmla="*/ 255528 h 79"/>
                <a:gd name="T14" fmla="*/ 34290 w 10"/>
                <a:gd name="T15" fmla="*/ 255528 h 79"/>
                <a:gd name="T16" fmla="*/ 34290 w 10"/>
                <a:gd name="T17" fmla="*/ 255528 h 79"/>
                <a:gd name="T18" fmla="*/ 34290 w 10"/>
                <a:gd name="T19" fmla="*/ 248012 h 79"/>
                <a:gd name="T20" fmla="*/ 34290 w 10"/>
                <a:gd name="T21" fmla="*/ 248012 h 79"/>
                <a:gd name="T22" fmla="*/ 34290 w 10"/>
                <a:gd name="T23" fmla="*/ 248012 h 79"/>
                <a:gd name="T24" fmla="*/ 34290 w 10"/>
                <a:gd name="T25" fmla="*/ 248012 h 79"/>
                <a:gd name="T26" fmla="*/ 34290 w 10"/>
                <a:gd name="T27" fmla="*/ 248012 h 79"/>
                <a:gd name="T28" fmla="*/ 34290 w 10"/>
                <a:gd name="T29" fmla="*/ 248012 h 79"/>
                <a:gd name="T30" fmla="*/ 34290 w 10"/>
                <a:gd name="T31" fmla="*/ 244254 h 79"/>
                <a:gd name="T32" fmla="*/ 34290 w 10"/>
                <a:gd name="T33" fmla="*/ 244254 h 79"/>
                <a:gd name="T34" fmla="*/ 34290 w 10"/>
                <a:gd name="T35" fmla="*/ 244254 h 79"/>
                <a:gd name="T36" fmla="*/ 34290 w 10"/>
                <a:gd name="T37" fmla="*/ 244254 h 79"/>
                <a:gd name="T38" fmla="*/ 34290 w 10"/>
                <a:gd name="T39" fmla="*/ 244254 h 79"/>
                <a:gd name="T40" fmla="*/ 34290 w 10"/>
                <a:gd name="T41" fmla="*/ 244254 h 79"/>
                <a:gd name="T42" fmla="*/ 34290 w 10"/>
                <a:gd name="T43" fmla="*/ 244254 h 79"/>
                <a:gd name="T44" fmla="*/ 34290 w 10"/>
                <a:gd name="T45" fmla="*/ 244254 h 79"/>
                <a:gd name="T46" fmla="*/ 34290 w 10"/>
                <a:gd name="T47" fmla="*/ 244254 h 79"/>
                <a:gd name="T48" fmla="*/ 34290 w 10"/>
                <a:gd name="T49" fmla="*/ 240497 h 79"/>
                <a:gd name="T50" fmla="*/ 34290 w 10"/>
                <a:gd name="T51" fmla="*/ 240497 h 79"/>
                <a:gd name="T52" fmla="*/ 34290 w 10"/>
                <a:gd name="T53" fmla="*/ 240497 h 79"/>
                <a:gd name="T54" fmla="*/ 34290 w 10"/>
                <a:gd name="T55" fmla="*/ 240497 h 79"/>
                <a:gd name="T56" fmla="*/ 34290 w 10"/>
                <a:gd name="T57" fmla="*/ 240497 h 79"/>
                <a:gd name="T58" fmla="*/ 34290 w 10"/>
                <a:gd name="T59" fmla="*/ 240497 h 79"/>
                <a:gd name="T60" fmla="*/ 34290 w 10"/>
                <a:gd name="T61" fmla="*/ 240497 h 79"/>
                <a:gd name="T62" fmla="*/ 34290 w 10"/>
                <a:gd name="T63" fmla="*/ 240497 h 79"/>
                <a:gd name="T64" fmla="*/ 34290 w 10"/>
                <a:gd name="T65" fmla="*/ 240497 h 79"/>
                <a:gd name="T66" fmla="*/ 34290 w 10"/>
                <a:gd name="T67" fmla="*/ 236739 h 79"/>
                <a:gd name="T68" fmla="*/ 34290 w 10"/>
                <a:gd name="T69" fmla="*/ 240497 h 79"/>
                <a:gd name="T70" fmla="*/ 34290 w 10"/>
                <a:gd name="T71" fmla="*/ 236739 h 79"/>
                <a:gd name="T72" fmla="*/ 34290 w 10"/>
                <a:gd name="T73" fmla="*/ 236739 h 79"/>
                <a:gd name="T74" fmla="*/ 34290 w 10"/>
                <a:gd name="T75" fmla="*/ 236739 h 79"/>
                <a:gd name="T76" fmla="*/ 34290 w 10"/>
                <a:gd name="T77" fmla="*/ 236739 h 79"/>
                <a:gd name="T78" fmla="*/ 0 w 10"/>
                <a:gd name="T79" fmla="*/ 0 h 79"/>
                <a:gd name="T80" fmla="*/ 34290 w 10"/>
                <a:gd name="T81" fmla="*/ 236739 h 79"/>
                <a:gd name="T82" fmla="*/ 0 w 10"/>
                <a:gd name="T83" fmla="*/ 0 h 79"/>
                <a:gd name="T84" fmla="*/ 0 w 10"/>
                <a:gd name="T85" fmla="*/ 0 h 79"/>
                <a:gd name="T86" fmla="*/ 0 w 10"/>
                <a:gd name="T87" fmla="*/ 0 h 79"/>
                <a:gd name="T88" fmla="*/ 0 w 10"/>
                <a:gd name="T89" fmla="*/ 0 h 79"/>
                <a:gd name="T90" fmla="*/ 0 w 10"/>
                <a:gd name="T91" fmla="*/ 0 h 79"/>
                <a:gd name="T92" fmla="*/ 0 w 10"/>
                <a:gd name="T93" fmla="*/ 0 h 79"/>
                <a:gd name="T94" fmla="*/ 0 w 10"/>
                <a:gd name="T95" fmla="*/ 0 h 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" h="79">
                  <a:moveTo>
                    <a:pt x="10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moveTo>
                    <a:pt x="10" y="78"/>
                  </a:move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4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0" y="0"/>
                  </a:moveTo>
                  <a:cubicBezTo>
                    <a:pt x="4" y="18"/>
                    <a:pt x="7" y="39"/>
                    <a:pt x="9" y="63"/>
                  </a:cubicBezTo>
                  <a:cubicBezTo>
                    <a:pt x="7" y="39"/>
                    <a:pt x="4" y="18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8" name="Freeform 994"/>
            <p:cNvSpPr>
              <a:spLocks/>
            </p:cNvSpPr>
            <p:nvPr/>
          </p:nvSpPr>
          <p:spPr bwMode="auto">
            <a:xfrm>
              <a:off x="11615738" y="69850"/>
              <a:ext cx="233363" cy="555625"/>
            </a:xfrm>
            <a:custGeom>
              <a:avLst/>
              <a:gdLst>
                <a:gd name="T0" fmla="*/ 112918 w 62"/>
                <a:gd name="T1" fmla="*/ 0 h 148"/>
                <a:gd name="T2" fmla="*/ 75278 w 62"/>
                <a:gd name="T3" fmla="*/ 165186 h 148"/>
                <a:gd name="T4" fmla="*/ 0 w 62"/>
                <a:gd name="T5" fmla="*/ 503066 h 148"/>
                <a:gd name="T6" fmla="*/ 229599 w 62"/>
                <a:gd name="T7" fmla="*/ 555625 h 148"/>
                <a:gd name="T8" fmla="*/ 233363 w 62"/>
                <a:gd name="T9" fmla="*/ 555625 h 148"/>
                <a:gd name="T10" fmla="*/ 233363 w 62"/>
                <a:gd name="T11" fmla="*/ 555625 h 148"/>
                <a:gd name="T12" fmla="*/ 233363 w 62"/>
                <a:gd name="T13" fmla="*/ 551871 h 148"/>
                <a:gd name="T14" fmla="*/ 233363 w 62"/>
                <a:gd name="T15" fmla="*/ 551871 h 148"/>
                <a:gd name="T16" fmla="*/ 233363 w 62"/>
                <a:gd name="T17" fmla="*/ 548117 h 148"/>
                <a:gd name="T18" fmla="*/ 233363 w 62"/>
                <a:gd name="T19" fmla="*/ 548117 h 148"/>
                <a:gd name="T20" fmla="*/ 229599 w 62"/>
                <a:gd name="T21" fmla="*/ 510574 h 148"/>
                <a:gd name="T22" fmla="*/ 229599 w 62"/>
                <a:gd name="T23" fmla="*/ 510574 h 148"/>
                <a:gd name="T24" fmla="*/ 229599 w 62"/>
                <a:gd name="T25" fmla="*/ 503066 h 148"/>
                <a:gd name="T26" fmla="*/ 229599 w 62"/>
                <a:gd name="T27" fmla="*/ 503066 h 148"/>
                <a:gd name="T28" fmla="*/ 229599 w 62"/>
                <a:gd name="T29" fmla="*/ 503066 h 148"/>
                <a:gd name="T30" fmla="*/ 229599 w 62"/>
                <a:gd name="T31" fmla="*/ 503066 h 148"/>
                <a:gd name="T32" fmla="*/ 229599 w 62"/>
                <a:gd name="T33" fmla="*/ 499312 h 148"/>
                <a:gd name="T34" fmla="*/ 229599 w 62"/>
                <a:gd name="T35" fmla="*/ 499312 h 148"/>
                <a:gd name="T36" fmla="*/ 229599 w 62"/>
                <a:gd name="T37" fmla="*/ 499312 h 148"/>
                <a:gd name="T38" fmla="*/ 229599 w 62"/>
                <a:gd name="T39" fmla="*/ 499312 h 148"/>
                <a:gd name="T40" fmla="*/ 229599 w 62"/>
                <a:gd name="T41" fmla="*/ 499312 h 148"/>
                <a:gd name="T42" fmla="*/ 229599 w 62"/>
                <a:gd name="T43" fmla="*/ 499312 h 148"/>
                <a:gd name="T44" fmla="*/ 229599 w 62"/>
                <a:gd name="T45" fmla="*/ 495557 h 148"/>
                <a:gd name="T46" fmla="*/ 229599 w 62"/>
                <a:gd name="T47" fmla="*/ 495557 h 148"/>
                <a:gd name="T48" fmla="*/ 229599 w 62"/>
                <a:gd name="T49" fmla="*/ 495557 h 148"/>
                <a:gd name="T50" fmla="*/ 229599 w 62"/>
                <a:gd name="T51" fmla="*/ 495557 h 148"/>
                <a:gd name="T52" fmla="*/ 229599 w 62"/>
                <a:gd name="T53" fmla="*/ 495557 h 148"/>
                <a:gd name="T54" fmla="*/ 229599 w 62"/>
                <a:gd name="T55" fmla="*/ 495557 h 148"/>
                <a:gd name="T56" fmla="*/ 229599 w 62"/>
                <a:gd name="T57" fmla="*/ 495557 h 148"/>
                <a:gd name="T58" fmla="*/ 229599 w 62"/>
                <a:gd name="T59" fmla="*/ 491803 h 148"/>
                <a:gd name="T60" fmla="*/ 229599 w 62"/>
                <a:gd name="T61" fmla="*/ 491803 h 148"/>
                <a:gd name="T62" fmla="*/ 229599 w 62"/>
                <a:gd name="T63" fmla="*/ 491803 h 148"/>
                <a:gd name="T64" fmla="*/ 229599 w 62"/>
                <a:gd name="T65" fmla="*/ 491803 h 148"/>
                <a:gd name="T66" fmla="*/ 195724 w 62"/>
                <a:gd name="T67" fmla="*/ 255287 h 148"/>
                <a:gd name="T68" fmla="*/ 195724 w 62"/>
                <a:gd name="T69" fmla="*/ 255287 h 148"/>
                <a:gd name="T70" fmla="*/ 195724 w 62"/>
                <a:gd name="T71" fmla="*/ 255287 h 148"/>
                <a:gd name="T72" fmla="*/ 195724 w 62"/>
                <a:gd name="T73" fmla="*/ 255287 h 148"/>
                <a:gd name="T74" fmla="*/ 195724 w 62"/>
                <a:gd name="T75" fmla="*/ 255287 h 148"/>
                <a:gd name="T76" fmla="*/ 139265 w 62"/>
                <a:gd name="T77" fmla="*/ 45051 h 148"/>
                <a:gd name="T78" fmla="*/ 112918 w 62"/>
                <a:gd name="T79" fmla="*/ 0 h 148"/>
                <a:gd name="T80" fmla="*/ 112918 w 62"/>
                <a:gd name="T81" fmla="*/ 0 h 1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2" h="148">
                  <a:moveTo>
                    <a:pt x="30" y="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7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2" y="147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2"/>
                    <a:pt x="61" y="139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35"/>
                    <a:pt x="61" y="135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9" y="107"/>
                    <a:pt x="56" y="86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7" y="42"/>
                    <a:pt x="42" y="23"/>
                    <a:pt x="37" y="12"/>
                  </a:cubicBezTo>
                  <a:cubicBezTo>
                    <a:pt x="34" y="5"/>
                    <a:pt x="32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9" name="Freeform 995"/>
            <p:cNvSpPr>
              <a:spLocks noEditPoints="1"/>
            </p:cNvSpPr>
            <p:nvPr/>
          </p:nvSpPr>
          <p:spPr bwMode="auto">
            <a:xfrm>
              <a:off x="11698288" y="1084263"/>
              <a:ext cx="3175" cy="19050"/>
            </a:xfrm>
            <a:custGeom>
              <a:avLst/>
              <a:gdLst>
                <a:gd name="T0" fmla="*/ 0 w 1"/>
                <a:gd name="T1" fmla="*/ 19050 h 5"/>
                <a:gd name="T2" fmla="*/ 3175 w 1"/>
                <a:gd name="T3" fmla="*/ 11430 h 5"/>
                <a:gd name="T4" fmla="*/ 3175 w 1"/>
                <a:gd name="T5" fmla="*/ 11430 h 5"/>
                <a:gd name="T6" fmla="*/ 3175 w 1"/>
                <a:gd name="T7" fmla="*/ 11430 h 5"/>
                <a:gd name="T8" fmla="*/ 3175 w 1"/>
                <a:gd name="T9" fmla="*/ 11430 h 5"/>
                <a:gd name="T10" fmla="*/ 3175 w 1"/>
                <a:gd name="T11" fmla="*/ 11430 h 5"/>
                <a:gd name="T12" fmla="*/ 3175 w 1"/>
                <a:gd name="T13" fmla="*/ 11430 h 5"/>
                <a:gd name="T14" fmla="*/ 3175 w 1"/>
                <a:gd name="T15" fmla="*/ 11430 h 5"/>
                <a:gd name="T16" fmla="*/ 3175 w 1"/>
                <a:gd name="T17" fmla="*/ 11430 h 5"/>
                <a:gd name="T18" fmla="*/ 3175 w 1"/>
                <a:gd name="T19" fmla="*/ 7620 h 5"/>
                <a:gd name="T20" fmla="*/ 3175 w 1"/>
                <a:gd name="T21" fmla="*/ 7620 h 5"/>
                <a:gd name="T22" fmla="*/ 3175 w 1"/>
                <a:gd name="T23" fmla="*/ 7620 h 5"/>
                <a:gd name="T24" fmla="*/ 3175 w 1"/>
                <a:gd name="T25" fmla="*/ 7620 h 5"/>
                <a:gd name="T26" fmla="*/ 3175 w 1"/>
                <a:gd name="T27" fmla="*/ 7620 h 5"/>
                <a:gd name="T28" fmla="*/ 3175 w 1"/>
                <a:gd name="T29" fmla="*/ 7620 h 5"/>
                <a:gd name="T30" fmla="*/ 3175 w 1"/>
                <a:gd name="T31" fmla="*/ 7620 h 5"/>
                <a:gd name="T32" fmla="*/ 3175 w 1"/>
                <a:gd name="T33" fmla="*/ 7620 h 5"/>
                <a:gd name="T34" fmla="*/ 3175 w 1"/>
                <a:gd name="T35" fmla="*/ 7620 h 5"/>
                <a:gd name="T36" fmla="*/ 3175 w 1"/>
                <a:gd name="T37" fmla="*/ 3810 h 5"/>
                <a:gd name="T38" fmla="*/ 3175 w 1"/>
                <a:gd name="T39" fmla="*/ 3810 h 5"/>
                <a:gd name="T40" fmla="*/ 3175 w 1"/>
                <a:gd name="T41" fmla="*/ 3810 h 5"/>
                <a:gd name="T42" fmla="*/ 3175 w 1"/>
                <a:gd name="T43" fmla="*/ 3810 h 5"/>
                <a:gd name="T44" fmla="*/ 3175 w 1"/>
                <a:gd name="T45" fmla="*/ 3810 h 5"/>
                <a:gd name="T46" fmla="*/ 3175 w 1"/>
                <a:gd name="T47" fmla="*/ 3810 h 5"/>
                <a:gd name="T48" fmla="*/ 3175 w 1"/>
                <a:gd name="T49" fmla="*/ 3810 h 5"/>
                <a:gd name="T50" fmla="*/ 3175 w 1"/>
                <a:gd name="T51" fmla="*/ 3810 h 5"/>
                <a:gd name="T52" fmla="*/ 3175 w 1"/>
                <a:gd name="T53" fmla="*/ 3810 h 5"/>
                <a:gd name="T54" fmla="*/ 3175 w 1"/>
                <a:gd name="T55" fmla="*/ 0 h 5"/>
                <a:gd name="T56" fmla="*/ 3175 w 1"/>
                <a:gd name="T57" fmla="*/ 0 h 5"/>
                <a:gd name="T58" fmla="*/ 3175 w 1"/>
                <a:gd name="T59" fmla="*/ 0 h 5"/>
                <a:gd name="T60" fmla="*/ 3175 w 1"/>
                <a:gd name="T61" fmla="*/ 0 h 5"/>
                <a:gd name="T62" fmla="*/ 3175 w 1"/>
                <a:gd name="T63" fmla="*/ 0 h 5"/>
                <a:gd name="T64" fmla="*/ 3175 w 1"/>
                <a:gd name="T65" fmla="*/ 0 h 5"/>
                <a:gd name="T66" fmla="*/ 3175 w 1"/>
                <a:gd name="T67" fmla="*/ 0 h 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3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0" name="Freeform 996"/>
            <p:cNvSpPr>
              <a:spLocks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90557 w 69"/>
                <a:gd name="T1" fmla="*/ 0 h 106"/>
                <a:gd name="T2" fmla="*/ 83010 w 69"/>
                <a:gd name="T3" fmla="*/ 41350 h 106"/>
                <a:gd name="T4" fmla="*/ 143381 w 69"/>
                <a:gd name="T5" fmla="*/ 67664 h 106"/>
                <a:gd name="T6" fmla="*/ 143381 w 69"/>
                <a:gd name="T7" fmla="*/ 67664 h 106"/>
                <a:gd name="T8" fmla="*/ 143381 w 69"/>
                <a:gd name="T9" fmla="*/ 71423 h 106"/>
                <a:gd name="T10" fmla="*/ 143381 w 69"/>
                <a:gd name="T11" fmla="*/ 71423 h 106"/>
                <a:gd name="T12" fmla="*/ 143381 w 69"/>
                <a:gd name="T13" fmla="*/ 71423 h 106"/>
                <a:gd name="T14" fmla="*/ 143381 w 69"/>
                <a:gd name="T15" fmla="*/ 71423 h 106"/>
                <a:gd name="T16" fmla="*/ 169793 w 69"/>
                <a:gd name="T17" fmla="*/ 296968 h 106"/>
                <a:gd name="T18" fmla="*/ 162247 w 69"/>
                <a:gd name="T19" fmla="*/ 308245 h 106"/>
                <a:gd name="T20" fmla="*/ 45278 w 69"/>
                <a:gd name="T21" fmla="*/ 357113 h 106"/>
                <a:gd name="T22" fmla="*/ 11320 w 69"/>
                <a:gd name="T23" fmla="*/ 353354 h 106"/>
                <a:gd name="T24" fmla="*/ 0 w 69"/>
                <a:gd name="T25" fmla="*/ 394704 h 106"/>
                <a:gd name="T26" fmla="*/ 0 w 69"/>
                <a:gd name="T27" fmla="*/ 394704 h 106"/>
                <a:gd name="T28" fmla="*/ 45278 w 69"/>
                <a:gd name="T29" fmla="*/ 398463 h 106"/>
                <a:gd name="T30" fmla="*/ 241484 w 69"/>
                <a:gd name="T31" fmla="*/ 240581 h 106"/>
                <a:gd name="T32" fmla="*/ 245257 w 69"/>
                <a:gd name="T33" fmla="*/ 240581 h 106"/>
                <a:gd name="T34" fmla="*/ 245257 w 69"/>
                <a:gd name="T35" fmla="*/ 240581 h 106"/>
                <a:gd name="T36" fmla="*/ 245257 w 69"/>
                <a:gd name="T37" fmla="*/ 240581 h 106"/>
                <a:gd name="T38" fmla="*/ 245257 w 69"/>
                <a:gd name="T39" fmla="*/ 233063 h 106"/>
                <a:gd name="T40" fmla="*/ 245257 w 69"/>
                <a:gd name="T41" fmla="*/ 233063 h 106"/>
                <a:gd name="T42" fmla="*/ 245257 w 69"/>
                <a:gd name="T43" fmla="*/ 233063 h 106"/>
                <a:gd name="T44" fmla="*/ 245257 w 69"/>
                <a:gd name="T45" fmla="*/ 233063 h 106"/>
                <a:gd name="T46" fmla="*/ 245257 w 69"/>
                <a:gd name="T47" fmla="*/ 233063 h 106"/>
                <a:gd name="T48" fmla="*/ 245257 w 69"/>
                <a:gd name="T49" fmla="*/ 233063 h 106"/>
                <a:gd name="T50" fmla="*/ 245257 w 69"/>
                <a:gd name="T51" fmla="*/ 233063 h 106"/>
                <a:gd name="T52" fmla="*/ 245257 w 69"/>
                <a:gd name="T53" fmla="*/ 233063 h 106"/>
                <a:gd name="T54" fmla="*/ 245257 w 69"/>
                <a:gd name="T55" fmla="*/ 233063 h 106"/>
                <a:gd name="T56" fmla="*/ 245257 w 69"/>
                <a:gd name="T57" fmla="*/ 229304 h 106"/>
                <a:gd name="T58" fmla="*/ 245257 w 69"/>
                <a:gd name="T59" fmla="*/ 229304 h 106"/>
                <a:gd name="T60" fmla="*/ 245257 w 69"/>
                <a:gd name="T61" fmla="*/ 229304 h 106"/>
                <a:gd name="T62" fmla="*/ 245257 w 69"/>
                <a:gd name="T63" fmla="*/ 229304 h 106"/>
                <a:gd name="T64" fmla="*/ 245257 w 69"/>
                <a:gd name="T65" fmla="*/ 229304 h 106"/>
                <a:gd name="T66" fmla="*/ 245257 w 69"/>
                <a:gd name="T67" fmla="*/ 229304 h 106"/>
                <a:gd name="T68" fmla="*/ 245257 w 69"/>
                <a:gd name="T69" fmla="*/ 229304 h 106"/>
                <a:gd name="T70" fmla="*/ 245257 w 69"/>
                <a:gd name="T71" fmla="*/ 229304 h 106"/>
                <a:gd name="T72" fmla="*/ 245257 w 69"/>
                <a:gd name="T73" fmla="*/ 229304 h 106"/>
                <a:gd name="T74" fmla="*/ 245257 w 69"/>
                <a:gd name="T75" fmla="*/ 229304 h 106"/>
                <a:gd name="T76" fmla="*/ 245257 w 69"/>
                <a:gd name="T77" fmla="*/ 229304 h 106"/>
                <a:gd name="T78" fmla="*/ 245257 w 69"/>
                <a:gd name="T79" fmla="*/ 229304 h 106"/>
                <a:gd name="T80" fmla="*/ 245257 w 69"/>
                <a:gd name="T81" fmla="*/ 225545 h 106"/>
                <a:gd name="T82" fmla="*/ 245257 w 69"/>
                <a:gd name="T83" fmla="*/ 225545 h 106"/>
                <a:gd name="T84" fmla="*/ 245257 w 69"/>
                <a:gd name="T85" fmla="*/ 225545 h 106"/>
                <a:gd name="T86" fmla="*/ 245257 w 69"/>
                <a:gd name="T87" fmla="*/ 225545 h 106"/>
                <a:gd name="T88" fmla="*/ 245257 w 69"/>
                <a:gd name="T89" fmla="*/ 225545 h 106"/>
                <a:gd name="T90" fmla="*/ 245257 w 69"/>
                <a:gd name="T91" fmla="*/ 225545 h 106"/>
                <a:gd name="T92" fmla="*/ 245257 w 69"/>
                <a:gd name="T93" fmla="*/ 225545 h 106"/>
                <a:gd name="T94" fmla="*/ 245257 w 69"/>
                <a:gd name="T95" fmla="*/ 225545 h 106"/>
                <a:gd name="T96" fmla="*/ 245257 w 69"/>
                <a:gd name="T97" fmla="*/ 225545 h 106"/>
                <a:gd name="T98" fmla="*/ 245257 w 69"/>
                <a:gd name="T99" fmla="*/ 225545 h 106"/>
                <a:gd name="T100" fmla="*/ 245257 w 69"/>
                <a:gd name="T101" fmla="*/ 225545 h 106"/>
                <a:gd name="T102" fmla="*/ 245257 w 69"/>
                <a:gd name="T103" fmla="*/ 225545 h 106"/>
                <a:gd name="T104" fmla="*/ 245257 w 69"/>
                <a:gd name="T105" fmla="*/ 221786 h 106"/>
                <a:gd name="T106" fmla="*/ 245257 w 69"/>
                <a:gd name="T107" fmla="*/ 221786 h 106"/>
                <a:gd name="T108" fmla="*/ 245257 w 69"/>
                <a:gd name="T109" fmla="*/ 221786 h 106"/>
                <a:gd name="T110" fmla="*/ 245257 w 69"/>
                <a:gd name="T111" fmla="*/ 221786 h 106"/>
                <a:gd name="T112" fmla="*/ 245257 w 69"/>
                <a:gd name="T113" fmla="*/ 221786 h 106"/>
                <a:gd name="T114" fmla="*/ 245257 w 69"/>
                <a:gd name="T115" fmla="*/ 221786 h 106"/>
                <a:gd name="T116" fmla="*/ 245257 w 69"/>
                <a:gd name="T117" fmla="*/ 221786 h 106"/>
                <a:gd name="T118" fmla="*/ 245257 w 69"/>
                <a:gd name="T119" fmla="*/ 221786 h 106"/>
                <a:gd name="T120" fmla="*/ 245257 w 69"/>
                <a:gd name="T121" fmla="*/ 221786 h 106"/>
                <a:gd name="T122" fmla="*/ 245257 w 69"/>
                <a:gd name="T123" fmla="*/ 221786 h 106"/>
                <a:gd name="T124" fmla="*/ 90557 w 69"/>
                <a:gd name="T125" fmla="*/ 0 h 1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9" h="106"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7" y="12"/>
                    <a:pt x="33" y="15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57" y="33"/>
                    <a:pt x="60" y="60"/>
                    <a:pt x="45" y="79"/>
                  </a:cubicBezTo>
                  <a:cubicBezTo>
                    <a:pt x="45" y="80"/>
                    <a:pt x="44" y="81"/>
                    <a:pt x="43" y="82"/>
                  </a:cubicBezTo>
                  <a:cubicBezTo>
                    <a:pt x="35" y="91"/>
                    <a:pt x="23" y="95"/>
                    <a:pt x="12" y="95"/>
                  </a:cubicBezTo>
                  <a:cubicBezTo>
                    <a:pt x="9" y="95"/>
                    <a:pt x="6" y="95"/>
                    <a:pt x="3" y="9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3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1" name="Freeform 997"/>
            <p:cNvSpPr>
              <a:spLocks noEditPoints="1"/>
            </p:cNvSpPr>
            <p:nvPr/>
          </p:nvSpPr>
          <p:spPr bwMode="auto">
            <a:xfrm>
              <a:off x="11469688" y="903288"/>
              <a:ext cx="149225" cy="315913"/>
            </a:xfrm>
            <a:custGeom>
              <a:avLst/>
              <a:gdLst>
                <a:gd name="T0" fmla="*/ 44768 w 40"/>
                <a:gd name="T1" fmla="*/ 112826 h 84"/>
                <a:gd name="T2" fmla="*/ 29845 w 40"/>
                <a:gd name="T3" fmla="*/ 169239 h 84"/>
                <a:gd name="T4" fmla="*/ 0 w 40"/>
                <a:gd name="T5" fmla="*/ 312152 h 84"/>
                <a:gd name="T6" fmla="*/ 33576 w 40"/>
                <a:gd name="T7" fmla="*/ 315913 h 84"/>
                <a:gd name="T8" fmla="*/ 149225 w 40"/>
                <a:gd name="T9" fmla="*/ 267022 h 84"/>
                <a:gd name="T10" fmla="*/ 33576 w 40"/>
                <a:gd name="T11" fmla="*/ 315913 h 84"/>
                <a:gd name="T12" fmla="*/ 0 w 40"/>
                <a:gd name="T13" fmla="*/ 312152 h 84"/>
                <a:gd name="T14" fmla="*/ 44768 w 40"/>
                <a:gd name="T15" fmla="*/ 112826 h 84"/>
                <a:gd name="T16" fmla="*/ 130572 w 40"/>
                <a:gd name="T17" fmla="*/ 30087 h 84"/>
                <a:gd name="T18" fmla="*/ 130572 w 40"/>
                <a:gd name="T19" fmla="*/ 30087 h 84"/>
                <a:gd name="T20" fmla="*/ 130572 w 40"/>
                <a:gd name="T21" fmla="*/ 30087 h 84"/>
                <a:gd name="T22" fmla="*/ 130572 w 40"/>
                <a:gd name="T23" fmla="*/ 26326 h 84"/>
                <a:gd name="T24" fmla="*/ 130572 w 40"/>
                <a:gd name="T25" fmla="*/ 30087 h 84"/>
                <a:gd name="T26" fmla="*/ 130572 w 40"/>
                <a:gd name="T27" fmla="*/ 26326 h 84"/>
                <a:gd name="T28" fmla="*/ 70882 w 40"/>
                <a:gd name="T29" fmla="*/ 0 h 84"/>
                <a:gd name="T30" fmla="*/ 70882 w 40"/>
                <a:gd name="T31" fmla="*/ 0 h 84"/>
                <a:gd name="T32" fmla="*/ 130572 w 40"/>
                <a:gd name="T33" fmla="*/ 26326 h 84"/>
                <a:gd name="T34" fmla="*/ 70882 w 40"/>
                <a:gd name="T35" fmla="*/ 0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" h="84">
                  <a:moveTo>
                    <a:pt x="12" y="30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32" y="80"/>
                    <a:pt x="20" y="84"/>
                    <a:pt x="9" y="84"/>
                  </a:cubicBezTo>
                  <a:cubicBezTo>
                    <a:pt x="6" y="84"/>
                    <a:pt x="3" y="84"/>
                    <a:pt x="0" y="83"/>
                  </a:cubicBezTo>
                  <a:cubicBezTo>
                    <a:pt x="12" y="30"/>
                    <a:pt x="12" y="30"/>
                    <a:pt x="12" y="30"/>
                  </a:cubicBezTo>
                  <a:moveTo>
                    <a:pt x="35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moveTo>
                    <a:pt x="35" y="7"/>
                  </a:moveTo>
                  <a:cubicBezTo>
                    <a:pt x="35" y="7"/>
                    <a:pt x="35" y="7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4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2" name="Freeform 998"/>
            <p:cNvSpPr>
              <a:spLocks noEditPoints="1"/>
            </p:cNvSpPr>
            <p:nvPr/>
          </p:nvSpPr>
          <p:spPr bwMode="auto">
            <a:xfrm>
              <a:off x="11599863" y="930275"/>
              <a:ext cx="82550" cy="239713"/>
            </a:xfrm>
            <a:custGeom>
              <a:avLst/>
              <a:gdLst>
                <a:gd name="T0" fmla="*/ 0 w 22"/>
                <a:gd name="T1" fmla="*/ 3746 h 64"/>
                <a:gd name="T2" fmla="*/ 0 w 22"/>
                <a:gd name="T3" fmla="*/ 3746 h 64"/>
                <a:gd name="T4" fmla="*/ 26266 w 22"/>
                <a:gd name="T5" fmla="*/ 228476 h 64"/>
                <a:gd name="T6" fmla="*/ 18761 w 22"/>
                <a:gd name="T7" fmla="*/ 239713 h 64"/>
                <a:gd name="T8" fmla="*/ 26266 w 22"/>
                <a:gd name="T9" fmla="*/ 228476 h 64"/>
                <a:gd name="T10" fmla="*/ 0 w 22"/>
                <a:gd name="T11" fmla="*/ 3746 h 64"/>
                <a:gd name="T12" fmla="*/ 0 w 22"/>
                <a:gd name="T13" fmla="*/ 3746 h 64"/>
                <a:gd name="T14" fmla="*/ 0 w 22"/>
                <a:gd name="T15" fmla="*/ 3746 h 64"/>
                <a:gd name="T16" fmla="*/ 0 w 22"/>
                <a:gd name="T17" fmla="*/ 3746 h 64"/>
                <a:gd name="T18" fmla="*/ 0 w 22"/>
                <a:gd name="T19" fmla="*/ 3746 h 64"/>
                <a:gd name="T20" fmla="*/ 0 w 22"/>
                <a:gd name="T21" fmla="*/ 0 h 64"/>
                <a:gd name="T22" fmla="*/ 0 w 22"/>
                <a:gd name="T23" fmla="*/ 0 h 64"/>
                <a:gd name="T24" fmla="*/ 0 w 22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6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9" y="15"/>
                    <a:pt x="22" y="42"/>
                    <a:pt x="7" y="61"/>
                  </a:cubicBezTo>
                  <a:cubicBezTo>
                    <a:pt x="7" y="62"/>
                    <a:pt x="6" y="63"/>
                    <a:pt x="5" y="64"/>
                  </a:cubicBezTo>
                  <a:cubicBezTo>
                    <a:pt x="6" y="63"/>
                    <a:pt x="7" y="62"/>
                    <a:pt x="7" y="61"/>
                  </a:cubicBezTo>
                  <a:cubicBezTo>
                    <a:pt x="22" y="42"/>
                    <a:pt x="19" y="1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3" name="Freeform 999"/>
            <p:cNvSpPr>
              <a:spLocks/>
            </p:cNvSpPr>
            <p:nvPr/>
          </p:nvSpPr>
          <p:spPr bwMode="auto">
            <a:xfrm>
              <a:off x="11469688" y="903288"/>
              <a:ext cx="212725" cy="315913"/>
            </a:xfrm>
            <a:custGeom>
              <a:avLst/>
              <a:gdLst>
                <a:gd name="T0" fmla="*/ 70908 w 57"/>
                <a:gd name="T1" fmla="*/ 0 h 84"/>
                <a:gd name="T2" fmla="*/ 67176 w 57"/>
                <a:gd name="T3" fmla="*/ 3761 h 84"/>
                <a:gd name="T4" fmla="*/ 70908 w 57"/>
                <a:gd name="T5" fmla="*/ 0 h 84"/>
                <a:gd name="T6" fmla="*/ 93300 w 57"/>
                <a:gd name="T7" fmla="*/ 7522 h 84"/>
                <a:gd name="T8" fmla="*/ 93300 w 57"/>
                <a:gd name="T9" fmla="*/ 7522 h 84"/>
                <a:gd name="T10" fmla="*/ 93300 w 57"/>
                <a:gd name="T11" fmla="*/ 7522 h 84"/>
                <a:gd name="T12" fmla="*/ 55980 w 57"/>
                <a:gd name="T13" fmla="*/ 56413 h 84"/>
                <a:gd name="T14" fmla="*/ 44784 w 57"/>
                <a:gd name="T15" fmla="*/ 112826 h 84"/>
                <a:gd name="T16" fmla="*/ 0 w 57"/>
                <a:gd name="T17" fmla="*/ 312152 h 84"/>
                <a:gd name="T18" fmla="*/ 33588 w 57"/>
                <a:gd name="T19" fmla="*/ 315913 h 84"/>
                <a:gd name="T20" fmla="*/ 149281 w 57"/>
                <a:gd name="T21" fmla="*/ 267022 h 84"/>
                <a:gd name="T22" fmla="*/ 156745 w 57"/>
                <a:gd name="T23" fmla="*/ 255739 h 84"/>
                <a:gd name="T24" fmla="*/ 130621 w 57"/>
                <a:gd name="T25" fmla="*/ 30087 h 84"/>
                <a:gd name="T26" fmla="*/ 130621 w 57"/>
                <a:gd name="T27" fmla="*/ 30087 h 84"/>
                <a:gd name="T28" fmla="*/ 130621 w 57"/>
                <a:gd name="T29" fmla="*/ 30087 h 84"/>
                <a:gd name="T30" fmla="*/ 130621 w 57"/>
                <a:gd name="T31" fmla="*/ 30087 h 84"/>
                <a:gd name="T32" fmla="*/ 130621 w 57"/>
                <a:gd name="T33" fmla="*/ 26326 h 84"/>
                <a:gd name="T34" fmla="*/ 130621 w 57"/>
                <a:gd name="T35" fmla="*/ 26326 h 84"/>
                <a:gd name="T36" fmla="*/ 70908 w 57"/>
                <a:gd name="T37" fmla="*/ 0 h 84"/>
                <a:gd name="T38" fmla="*/ 70908 w 57"/>
                <a:gd name="T39" fmla="*/ 0 h 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7" h="84">
                  <a:moveTo>
                    <a:pt x="19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41" y="70"/>
                    <a:pt x="42" y="69"/>
                    <a:pt x="42" y="68"/>
                  </a:cubicBezTo>
                  <a:cubicBezTo>
                    <a:pt x="57" y="49"/>
                    <a:pt x="54" y="2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3E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4" name="Freeform 1000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5" name="Freeform 1001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6" name="Freeform 1002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5240 w 10"/>
                <a:gd name="T1" fmla="*/ 0 h 15"/>
                <a:gd name="T2" fmla="*/ 15240 w 10"/>
                <a:gd name="T3" fmla="*/ 0 h 15"/>
                <a:gd name="T4" fmla="*/ 11430 w 10"/>
                <a:gd name="T5" fmla="*/ 3810 h 15"/>
                <a:gd name="T6" fmla="*/ 0 w 10"/>
                <a:gd name="T7" fmla="*/ 57150 h 15"/>
                <a:gd name="T8" fmla="*/ 38100 w 10"/>
                <a:gd name="T9" fmla="*/ 7620 h 15"/>
                <a:gd name="T10" fmla="*/ 15240 w 1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7" name="Freeform 1003"/>
            <p:cNvSpPr>
              <a:spLocks/>
            </p:cNvSpPr>
            <p:nvPr/>
          </p:nvSpPr>
          <p:spPr bwMode="auto">
            <a:xfrm>
              <a:off x="11066463" y="1928813"/>
              <a:ext cx="346075" cy="1049338"/>
            </a:xfrm>
            <a:custGeom>
              <a:avLst/>
              <a:gdLst>
                <a:gd name="T0" fmla="*/ 142944 w 92"/>
                <a:gd name="T1" fmla="*/ 417479 h 279"/>
                <a:gd name="T2" fmla="*/ 127897 w 92"/>
                <a:gd name="T3" fmla="*/ 488939 h 279"/>
                <a:gd name="T4" fmla="*/ 101565 w 92"/>
                <a:gd name="T5" fmla="*/ 605532 h 279"/>
                <a:gd name="T6" fmla="*/ 7523 w 92"/>
                <a:gd name="T7" fmla="*/ 1049338 h 279"/>
                <a:gd name="T8" fmla="*/ 150467 w 92"/>
                <a:gd name="T9" fmla="*/ 684514 h 279"/>
                <a:gd name="T10" fmla="*/ 195608 w 92"/>
                <a:gd name="T11" fmla="*/ 556638 h 279"/>
                <a:gd name="T12" fmla="*/ 221939 w 92"/>
                <a:gd name="T13" fmla="*/ 481417 h 279"/>
                <a:gd name="T14" fmla="*/ 267080 w 92"/>
                <a:gd name="T15" fmla="*/ 346018 h 279"/>
                <a:gd name="T16" fmla="*/ 327267 w 92"/>
                <a:gd name="T17" fmla="*/ 161726 h 279"/>
                <a:gd name="T18" fmla="*/ 327267 w 92"/>
                <a:gd name="T19" fmla="*/ 161726 h 279"/>
                <a:gd name="T20" fmla="*/ 327267 w 92"/>
                <a:gd name="T21" fmla="*/ 161726 h 279"/>
                <a:gd name="T22" fmla="*/ 331028 w 92"/>
                <a:gd name="T23" fmla="*/ 161726 h 279"/>
                <a:gd name="T24" fmla="*/ 331028 w 92"/>
                <a:gd name="T25" fmla="*/ 157965 h 279"/>
                <a:gd name="T26" fmla="*/ 331028 w 92"/>
                <a:gd name="T27" fmla="*/ 157965 h 279"/>
                <a:gd name="T28" fmla="*/ 331028 w 92"/>
                <a:gd name="T29" fmla="*/ 157965 h 279"/>
                <a:gd name="T30" fmla="*/ 331028 w 92"/>
                <a:gd name="T31" fmla="*/ 157965 h 279"/>
                <a:gd name="T32" fmla="*/ 331028 w 92"/>
                <a:gd name="T33" fmla="*/ 157965 h 279"/>
                <a:gd name="T34" fmla="*/ 331028 w 92"/>
                <a:gd name="T35" fmla="*/ 157965 h 279"/>
                <a:gd name="T36" fmla="*/ 331028 w 92"/>
                <a:gd name="T37" fmla="*/ 157965 h 279"/>
                <a:gd name="T38" fmla="*/ 331028 w 92"/>
                <a:gd name="T39" fmla="*/ 157965 h 279"/>
                <a:gd name="T40" fmla="*/ 331028 w 92"/>
                <a:gd name="T41" fmla="*/ 154204 h 279"/>
                <a:gd name="T42" fmla="*/ 331028 w 92"/>
                <a:gd name="T43" fmla="*/ 154204 h 279"/>
                <a:gd name="T44" fmla="*/ 331028 w 92"/>
                <a:gd name="T45" fmla="*/ 154204 h 279"/>
                <a:gd name="T46" fmla="*/ 331028 w 92"/>
                <a:gd name="T47" fmla="*/ 154204 h 279"/>
                <a:gd name="T48" fmla="*/ 331028 w 92"/>
                <a:gd name="T49" fmla="*/ 154204 h 279"/>
                <a:gd name="T50" fmla="*/ 331028 w 92"/>
                <a:gd name="T51" fmla="*/ 154204 h 279"/>
                <a:gd name="T52" fmla="*/ 331028 w 92"/>
                <a:gd name="T53" fmla="*/ 154204 h 279"/>
                <a:gd name="T54" fmla="*/ 331028 w 92"/>
                <a:gd name="T55" fmla="*/ 154204 h 279"/>
                <a:gd name="T56" fmla="*/ 331028 w 92"/>
                <a:gd name="T57" fmla="*/ 154204 h 279"/>
                <a:gd name="T58" fmla="*/ 331028 w 92"/>
                <a:gd name="T59" fmla="*/ 150443 h 279"/>
                <a:gd name="T60" fmla="*/ 331028 w 92"/>
                <a:gd name="T61" fmla="*/ 150443 h 279"/>
                <a:gd name="T62" fmla="*/ 331028 w 92"/>
                <a:gd name="T63" fmla="*/ 150443 h 279"/>
                <a:gd name="T64" fmla="*/ 331028 w 92"/>
                <a:gd name="T65" fmla="*/ 150443 h 279"/>
                <a:gd name="T66" fmla="*/ 331028 w 92"/>
                <a:gd name="T67" fmla="*/ 150443 h 279"/>
                <a:gd name="T68" fmla="*/ 331028 w 92"/>
                <a:gd name="T69" fmla="*/ 150443 h 279"/>
                <a:gd name="T70" fmla="*/ 331028 w 92"/>
                <a:gd name="T71" fmla="*/ 150443 h 279"/>
                <a:gd name="T72" fmla="*/ 331028 w 92"/>
                <a:gd name="T73" fmla="*/ 150443 h 279"/>
                <a:gd name="T74" fmla="*/ 331028 w 92"/>
                <a:gd name="T75" fmla="*/ 150443 h 279"/>
                <a:gd name="T76" fmla="*/ 240748 w 92"/>
                <a:gd name="T77" fmla="*/ 0 h 2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2" h="279">
                  <a:moveTo>
                    <a:pt x="64" y="0"/>
                  </a:moveTo>
                  <a:cubicBezTo>
                    <a:pt x="38" y="111"/>
                    <a:pt x="38" y="111"/>
                    <a:pt x="38" y="111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" y="279"/>
                    <a:pt x="1" y="279"/>
                    <a:pt x="2" y="279"/>
                  </a:cubicBezTo>
                  <a:cubicBezTo>
                    <a:pt x="5" y="279"/>
                    <a:pt x="8" y="277"/>
                    <a:pt x="9" y="27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2" y="22"/>
                    <a:pt x="81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AF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8" name="Freeform 1004"/>
            <p:cNvSpPr>
              <a:spLocks noEditPoints="1"/>
            </p:cNvSpPr>
            <p:nvPr/>
          </p:nvSpPr>
          <p:spPr bwMode="auto">
            <a:xfrm>
              <a:off x="11393488" y="2079625"/>
              <a:ext cx="4763" cy="11113"/>
            </a:xfrm>
            <a:custGeom>
              <a:avLst/>
              <a:gdLst>
                <a:gd name="T0" fmla="*/ 0 w 1"/>
                <a:gd name="T1" fmla="*/ 11113 h 3"/>
                <a:gd name="T2" fmla="*/ 0 w 1"/>
                <a:gd name="T3" fmla="*/ 11113 h 3"/>
                <a:gd name="T4" fmla="*/ 0 w 1"/>
                <a:gd name="T5" fmla="*/ 11113 h 3"/>
                <a:gd name="T6" fmla="*/ 0 w 1"/>
                <a:gd name="T7" fmla="*/ 11113 h 3"/>
                <a:gd name="T8" fmla="*/ 4763 w 1"/>
                <a:gd name="T9" fmla="*/ 7409 h 3"/>
                <a:gd name="T10" fmla="*/ 4763 w 1"/>
                <a:gd name="T11" fmla="*/ 7409 h 3"/>
                <a:gd name="T12" fmla="*/ 4763 w 1"/>
                <a:gd name="T13" fmla="*/ 7409 h 3"/>
                <a:gd name="T14" fmla="*/ 4763 w 1"/>
                <a:gd name="T15" fmla="*/ 7409 h 3"/>
                <a:gd name="T16" fmla="*/ 4763 w 1"/>
                <a:gd name="T17" fmla="*/ 7409 h 3"/>
                <a:gd name="T18" fmla="*/ 4763 w 1"/>
                <a:gd name="T19" fmla="*/ 7409 h 3"/>
                <a:gd name="T20" fmla="*/ 4763 w 1"/>
                <a:gd name="T21" fmla="*/ 7409 h 3"/>
                <a:gd name="T22" fmla="*/ 4763 w 1"/>
                <a:gd name="T23" fmla="*/ 7409 h 3"/>
                <a:gd name="T24" fmla="*/ 4763 w 1"/>
                <a:gd name="T25" fmla="*/ 7409 h 3"/>
                <a:gd name="T26" fmla="*/ 4763 w 1"/>
                <a:gd name="T27" fmla="*/ 7409 h 3"/>
                <a:gd name="T28" fmla="*/ 4763 w 1"/>
                <a:gd name="T29" fmla="*/ 7409 h 3"/>
                <a:gd name="T30" fmla="*/ 4763 w 1"/>
                <a:gd name="T31" fmla="*/ 7409 h 3"/>
                <a:gd name="T32" fmla="*/ 4763 w 1"/>
                <a:gd name="T33" fmla="*/ 3704 h 3"/>
                <a:gd name="T34" fmla="*/ 4763 w 1"/>
                <a:gd name="T35" fmla="*/ 3704 h 3"/>
                <a:gd name="T36" fmla="*/ 4763 w 1"/>
                <a:gd name="T37" fmla="*/ 3704 h 3"/>
                <a:gd name="T38" fmla="*/ 4763 w 1"/>
                <a:gd name="T39" fmla="*/ 3704 h 3"/>
                <a:gd name="T40" fmla="*/ 4763 w 1"/>
                <a:gd name="T41" fmla="*/ 3704 h 3"/>
                <a:gd name="T42" fmla="*/ 4763 w 1"/>
                <a:gd name="T43" fmla="*/ 3704 h 3"/>
                <a:gd name="T44" fmla="*/ 4763 w 1"/>
                <a:gd name="T45" fmla="*/ 3704 h 3"/>
                <a:gd name="T46" fmla="*/ 4763 w 1"/>
                <a:gd name="T47" fmla="*/ 3704 h 3"/>
                <a:gd name="T48" fmla="*/ 4763 w 1"/>
                <a:gd name="T49" fmla="*/ 3704 h 3"/>
                <a:gd name="T50" fmla="*/ 4763 w 1"/>
                <a:gd name="T51" fmla="*/ 3704 h 3"/>
                <a:gd name="T52" fmla="*/ 4763 w 1"/>
                <a:gd name="T53" fmla="*/ 3704 h 3"/>
                <a:gd name="T54" fmla="*/ 4763 w 1"/>
                <a:gd name="T55" fmla="*/ 3704 h 3"/>
                <a:gd name="T56" fmla="*/ 4763 w 1"/>
                <a:gd name="T57" fmla="*/ 3704 h 3"/>
                <a:gd name="T58" fmla="*/ 4763 w 1"/>
                <a:gd name="T59" fmla="*/ 3704 h 3"/>
                <a:gd name="T60" fmla="*/ 4763 w 1"/>
                <a:gd name="T61" fmla="*/ 3704 h 3"/>
                <a:gd name="T62" fmla="*/ 4763 w 1"/>
                <a:gd name="T63" fmla="*/ 0 h 3"/>
                <a:gd name="T64" fmla="*/ 4763 w 1"/>
                <a:gd name="T65" fmla="*/ 0 h 3"/>
                <a:gd name="T66" fmla="*/ 4763 w 1"/>
                <a:gd name="T67" fmla="*/ 0 h 3"/>
                <a:gd name="T68" fmla="*/ 4763 w 1"/>
                <a:gd name="T69" fmla="*/ 0 h 3"/>
                <a:gd name="T70" fmla="*/ 4763 w 1"/>
                <a:gd name="T71" fmla="*/ 0 h 3"/>
                <a:gd name="T72" fmla="*/ 4763 w 1"/>
                <a:gd name="T73" fmla="*/ 0 h 3"/>
                <a:gd name="T74" fmla="*/ 4763 w 1"/>
                <a:gd name="T75" fmla="*/ 0 h 3"/>
                <a:gd name="T76" fmla="*/ 4763 w 1"/>
                <a:gd name="T77" fmla="*/ 0 h 3"/>
                <a:gd name="T78" fmla="*/ 4763 w 1"/>
                <a:gd name="T79" fmla="*/ 0 h 3"/>
                <a:gd name="T80" fmla="*/ 4763 w 1"/>
                <a:gd name="T81" fmla="*/ 0 h 3"/>
                <a:gd name="T82" fmla="*/ 4763 w 1"/>
                <a:gd name="T83" fmla="*/ 0 h 3"/>
                <a:gd name="T84" fmla="*/ 4763 w 1"/>
                <a:gd name="T85" fmla="*/ 0 h 3"/>
                <a:gd name="T86" fmla="*/ 4763 w 1"/>
                <a:gd name="T87" fmla="*/ 0 h 3"/>
                <a:gd name="T88" fmla="*/ 4763 w 1"/>
                <a:gd name="T89" fmla="*/ 0 h 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9" name="Freeform 1005"/>
            <p:cNvSpPr>
              <a:spLocks/>
            </p:cNvSpPr>
            <p:nvPr/>
          </p:nvSpPr>
          <p:spPr bwMode="auto">
            <a:xfrm>
              <a:off x="6078538" y="2865438"/>
              <a:ext cx="4808538" cy="2276475"/>
            </a:xfrm>
            <a:custGeom>
              <a:avLst/>
              <a:gdLst>
                <a:gd name="T0" fmla="*/ 4801025 w 1280"/>
                <a:gd name="T1" fmla="*/ 78888 h 606"/>
                <a:gd name="T2" fmla="*/ 4801025 w 1280"/>
                <a:gd name="T3" fmla="*/ 82644 h 606"/>
                <a:gd name="T4" fmla="*/ 4797268 w 1280"/>
                <a:gd name="T5" fmla="*/ 101427 h 606"/>
                <a:gd name="T6" fmla="*/ 4778485 w 1280"/>
                <a:gd name="T7" fmla="*/ 157775 h 606"/>
                <a:gd name="T8" fmla="*/ 4703351 w 1280"/>
                <a:gd name="T9" fmla="*/ 371899 h 606"/>
                <a:gd name="T10" fmla="*/ 4541814 w 1280"/>
                <a:gd name="T11" fmla="*/ 683694 h 606"/>
                <a:gd name="T12" fmla="*/ 4278847 w 1280"/>
                <a:gd name="T13" fmla="*/ 1048080 h 606"/>
                <a:gd name="T14" fmla="*/ 3895667 w 1280"/>
                <a:gd name="T15" fmla="*/ 1423736 h 606"/>
                <a:gd name="T16" fmla="*/ 3403543 w 1280"/>
                <a:gd name="T17" fmla="*/ 1754313 h 606"/>
                <a:gd name="T18" fmla="*/ 2825016 w 1280"/>
                <a:gd name="T19" fmla="*/ 2009759 h 606"/>
                <a:gd name="T20" fmla="*/ 2513212 w 1280"/>
                <a:gd name="T21" fmla="*/ 2103673 h 606"/>
                <a:gd name="T22" fmla="*/ 2355432 w 1280"/>
                <a:gd name="T23" fmla="*/ 2144995 h 606"/>
                <a:gd name="T24" fmla="*/ 2272786 w 1280"/>
                <a:gd name="T25" fmla="*/ 2160022 h 606"/>
                <a:gd name="T26" fmla="*/ 2193895 w 1280"/>
                <a:gd name="T27" fmla="*/ 2178804 h 606"/>
                <a:gd name="T28" fmla="*/ 1547748 w 1280"/>
                <a:gd name="T29" fmla="*/ 2265205 h 606"/>
                <a:gd name="T30" fmla="*/ 920384 w 1280"/>
                <a:gd name="T31" fmla="*/ 2220127 h 606"/>
                <a:gd name="T32" fmla="*/ 383180 w 1280"/>
                <a:gd name="T33" fmla="*/ 1975950 h 606"/>
                <a:gd name="T34" fmla="*/ 195347 w 1280"/>
                <a:gd name="T35" fmla="*/ 1776853 h 606"/>
                <a:gd name="T36" fmla="*/ 75133 w 1280"/>
                <a:gd name="T37" fmla="*/ 1547702 h 606"/>
                <a:gd name="T38" fmla="*/ 11270 w 1280"/>
                <a:gd name="T39" fmla="*/ 1108185 h 606"/>
                <a:gd name="T40" fmla="*/ 105187 w 1280"/>
                <a:gd name="T41" fmla="*/ 781364 h 606"/>
                <a:gd name="T42" fmla="*/ 225400 w 1280"/>
                <a:gd name="T43" fmla="*/ 597293 h 606"/>
                <a:gd name="T44" fmla="*/ 277994 w 1280"/>
                <a:gd name="T45" fmla="*/ 537188 h 606"/>
                <a:gd name="T46" fmla="*/ 225400 w 1280"/>
                <a:gd name="T47" fmla="*/ 597293 h 606"/>
                <a:gd name="T48" fmla="*/ 108943 w 1280"/>
                <a:gd name="T49" fmla="*/ 781364 h 606"/>
                <a:gd name="T50" fmla="*/ 22540 w 1280"/>
                <a:gd name="T51" fmla="*/ 1111942 h 606"/>
                <a:gd name="T52" fmla="*/ 93917 w 1280"/>
                <a:gd name="T53" fmla="*/ 1540189 h 606"/>
                <a:gd name="T54" fmla="*/ 214130 w 1280"/>
                <a:gd name="T55" fmla="*/ 1761826 h 606"/>
                <a:gd name="T56" fmla="*/ 401964 w 1280"/>
                <a:gd name="T57" fmla="*/ 1953411 h 606"/>
                <a:gd name="T58" fmla="*/ 927898 w 1280"/>
                <a:gd name="T59" fmla="*/ 2182561 h 606"/>
                <a:gd name="T60" fmla="*/ 1547748 w 1280"/>
                <a:gd name="T61" fmla="*/ 2216370 h 606"/>
                <a:gd name="T62" fmla="*/ 2182625 w 1280"/>
                <a:gd name="T63" fmla="*/ 2118700 h 606"/>
                <a:gd name="T64" fmla="*/ 2261516 w 1280"/>
                <a:gd name="T65" fmla="*/ 2099917 h 606"/>
                <a:gd name="T66" fmla="*/ 2340406 w 1280"/>
                <a:gd name="T67" fmla="*/ 2081134 h 606"/>
                <a:gd name="T68" fmla="*/ 2494429 w 1280"/>
                <a:gd name="T69" fmla="*/ 2039812 h 606"/>
                <a:gd name="T70" fmla="*/ 2798719 w 1280"/>
                <a:gd name="T71" fmla="*/ 1942141 h 606"/>
                <a:gd name="T72" fmla="*/ 3362220 w 1280"/>
                <a:gd name="T73" fmla="*/ 1682939 h 606"/>
                <a:gd name="T74" fmla="*/ 3835560 w 1280"/>
                <a:gd name="T75" fmla="*/ 1352361 h 606"/>
                <a:gd name="T76" fmla="*/ 4199957 w 1280"/>
                <a:gd name="T77" fmla="*/ 984219 h 606"/>
                <a:gd name="T78" fmla="*/ 4447898 w 1280"/>
                <a:gd name="T79" fmla="*/ 627345 h 606"/>
                <a:gd name="T80" fmla="*/ 4594408 w 1280"/>
                <a:gd name="T81" fmla="*/ 326821 h 606"/>
                <a:gd name="T82" fmla="*/ 4665785 w 1280"/>
                <a:gd name="T83" fmla="*/ 123966 h 606"/>
                <a:gd name="T84" fmla="*/ 4680811 w 1280"/>
                <a:gd name="T85" fmla="*/ 71375 h 606"/>
                <a:gd name="T86" fmla="*/ 4684568 w 1280"/>
                <a:gd name="T87" fmla="*/ 52592 h 606"/>
                <a:gd name="T88" fmla="*/ 4684568 w 1280"/>
                <a:gd name="T89" fmla="*/ 52592 h 606"/>
                <a:gd name="T90" fmla="*/ 4755945 w 1280"/>
                <a:gd name="T91" fmla="*/ 7513 h 606"/>
                <a:gd name="T92" fmla="*/ 4801025 w 1280"/>
                <a:gd name="T93" fmla="*/ 78888 h 6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80" h="606">
                  <a:moveTo>
                    <a:pt x="1278" y="21"/>
                  </a:moveTo>
                  <a:cubicBezTo>
                    <a:pt x="1278" y="21"/>
                    <a:pt x="1278" y="21"/>
                    <a:pt x="1278" y="22"/>
                  </a:cubicBezTo>
                  <a:cubicBezTo>
                    <a:pt x="1278" y="23"/>
                    <a:pt x="1277" y="25"/>
                    <a:pt x="1277" y="27"/>
                  </a:cubicBezTo>
                  <a:cubicBezTo>
                    <a:pt x="1276" y="30"/>
                    <a:pt x="1274" y="35"/>
                    <a:pt x="1272" y="42"/>
                  </a:cubicBezTo>
                  <a:cubicBezTo>
                    <a:pt x="1268" y="56"/>
                    <a:pt x="1262" y="75"/>
                    <a:pt x="1252" y="99"/>
                  </a:cubicBezTo>
                  <a:cubicBezTo>
                    <a:pt x="1241" y="123"/>
                    <a:pt x="1228" y="151"/>
                    <a:pt x="1209" y="182"/>
                  </a:cubicBezTo>
                  <a:cubicBezTo>
                    <a:pt x="1190" y="212"/>
                    <a:pt x="1167" y="246"/>
                    <a:pt x="1139" y="279"/>
                  </a:cubicBezTo>
                  <a:cubicBezTo>
                    <a:pt x="1110" y="313"/>
                    <a:pt x="1076" y="347"/>
                    <a:pt x="1037" y="379"/>
                  </a:cubicBezTo>
                  <a:cubicBezTo>
                    <a:pt x="998" y="411"/>
                    <a:pt x="954" y="441"/>
                    <a:pt x="906" y="467"/>
                  </a:cubicBezTo>
                  <a:cubicBezTo>
                    <a:pt x="858" y="493"/>
                    <a:pt x="806" y="516"/>
                    <a:pt x="752" y="535"/>
                  </a:cubicBezTo>
                  <a:cubicBezTo>
                    <a:pt x="724" y="544"/>
                    <a:pt x="697" y="553"/>
                    <a:pt x="669" y="560"/>
                  </a:cubicBezTo>
                  <a:cubicBezTo>
                    <a:pt x="655" y="564"/>
                    <a:pt x="641" y="567"/>
                    <a:pt x="627" y="571"/>
                  </a:cubicBezTo>
                  <a:cubicBezTo>
                    <a:pt x="605" y="575"/>
                    <a:pt x="605" y="575"/>
                    <a:pt x="605" y="575"/>
                  </a:cubicBezTo>
                  <a:cubicBezTo>
                    <a:pt x="584" y="580"/>
                    <a:pt x="584" y="580"/>
                    <a:pt x="584" y="580"/>
                  </a:cubicBezTo>
                  <a:cubicBezTo>
                    <a:pt x="527" y="592"/>
                    <a:pt x="470" y="600"/>
                    <a:pt x="412" y="603"/>
                  </a:cubicBezTo>
                  <a:cubicBezTo>
                    <a:pt x="355" y="606"/>
                    <a:pt x="298" y="603"/>
                    <a:pt x="245" y="591"/>
                  </a:cubicBezTo>
                  <a:cubicBezTo>
                    <a:pt x="191" y="579"/>
                    <a:pt x="141" y="558"/>
                    <a:pt x="102" y="526"/>
                  </a:cubicBezTo>
                  <a:cubicBezTo>
                    <a:pt x="83" y="510"/>
                    <a:pt x="66" y="492"/>
                    <a:pt x="52" y="473"/>
                  </a:cubicBezTo>
                  <a:cubicBezTo>
                    <a:pt x="38" y="453"/>
                    <a:pt x="28" y="433"/>
                    <a:pt x="20" y="412"/>
                  </a:cubicBezTo>
                  <a:cubicBezTo>
                    <a:pt x="5" y="371"/>
                    <a:pt x="0" y="331"/>
                    <a:pt x="3" y="295"/>
                  </a:cubicBezTo>
                  <a:cubicBezTo>
                    <a:pt x="6" y="260"/>
                    <a:pt x="17" y="230"/>
                    <a:pt x="28" y="208"/>
                  </a:cubicBezTo>
                  <a:cubicBezTo>
                    <a:pt x="39" y="185"/>
                    <a:pt x="51" y="169"/>
                    <a:pt x="60" y="159"/>
                  </a:cubicBezTo>
                  <a:cubicBezTo>
                    <a:pt x="68" y="148"/>
                    <a:pt x="74" y="143"/>
                    <a:pt x="74" y="143"/>
                  </a:cubicBezTo>
                  <a:cubicBezTo>
                    <a:pt x="74" y="143"/>
                    <a:pt x="68" y="148"/>
                    <a:pt x="60" y="159"/>
                  </a:cubicBezTo>
                  <a:cubicBezTo>
                    <a:pt x="52" y="169"/>
                    <a:pt x="40" y="186"/>
                    <a:pt x="29" y="208"/>
                  </a:cubicBezTo>
                  <a:cubicBezTo>
                    <a:pt x="19" y="231"/>
                    <a:pt x="9" y="261"/>
                    <a:pt x="6" y="296"/>
                  </a:cubicBezTo>
                  <a:cubicBezTo>
                    <a:pt x="3" y="330"/>
                    <a:pt x="9" y="371"/>
                    <a:pt x="25" y="410"/>
                  </a:cubicBezTo>
                  <a:cubicBezTo>
                    <a:pt x="33" y="430"/>
                    <a:pt x="43" y="450"/>
                    <a:pt x="57" y="469"/>
                  </a:cubicBezTo>
                  <a:cubicBezTo>
                    <a:pt x="71" y="488"/>
                    <a:pt x="87" y="505"/>
                    <a:pt x="107" y="520"/>
                  </a:cubicBezTo>
                  <a:cubicBezTo>
                    <a:pt x="145" y="550"/>
                    <a:pt x="194" y="571"/>
                    <a:pt x="247" y="581"/>
                  </a:cubicBezTo>
                  <a:cubicBezTo>
                    <a:pt x="299" y="592"/>
                    <a:pt x="355" y="594"/>
                    <a:pt x="412" y="590"/>
                  </a:cubicBezTo>
                  <a:cubicBezTo>
                    <a:pt x="468" y="586"/>
                    <a:pt x="525" y="577"/>
                    <a:pt x="581" y="564"/>
                  </a:cubicBezTo>
                  <a:cubicBezTo>
                    <a:pt x="602" y="559"/>
                    <a:pt x="602" y="559"/>
                    <a:pt x="602" y="559"/>
                  </a:cubicBezTo>
                  <a:cubicBezTo>
                    <a:pt x="623" y="554"/>
                    <a:pt x="623" y="554"/>
                    <a:pt x="623" y="554"/>
                  </a:cubicBezTo>
                  <a:cubicBezTo>
                    <a:pt x="637" y="551"/>
                    <a:pt x="651" y="547"/>
                    <a:pt x="664" y="543"/>
                  </a:cubicBezTo>
                  <a:cubicBezTo>
                    <a:pt x="692" y="535"/>
                    <a:pt x="719" y="527"/>
                    <a:pt x="745" y="517"/>
                  </a:cubicBezTo>
                  <a:cubicBezTo>
                    <a:pt x="798" y="498"/>
                    <a:pt x="849" y="474"/>
                    <a:pt x="895" y="448"/>
                  </a:cubicBezTo>
                  <a:cubicBezTo>
                    <a:pt x="942" y="421"/>
                    <a:pt x="984" y="391"/>
                    <a:pt x="1021" y="360"/>
                  </a:cubicBezTo>
                  <a:cubicBezTo>
                    <a:pt x="1059" y="328"/>
                    <a:pt x="1091" y="295"/>
                    <a:pt x="1118" y="262"/>
                  </a:cubicBezTo>
                  <a:cubicBezTo>
                    <a:pt x="1145" y="229"/>
                    <a:pt x="1167" y="197"/>
                    <a:pt x="1184" y="167"/>
                  </a:cubicBezTo>
                  <a:cubicBezTo>
                    <a:pt x="1201" y="137"/>
                    <a:pt x="1214" y="110"/>
                    <a:pt x="1223" y="87"/>
                  </a:cubicBezTo>
                  <a:cubicBezTo>
                    <a:pt x="1233" y="64"/>
                    <a:pt x="1239" y="46"/>
                    <a:pt x="1242" y="33"/>
                  </a:cubicBezTo>
                  <a:cubicBezTo>
                    <a:pt x="1244" y="27"/>
                    <a:pt x="1245" y="22"/>
                    <a:pt x="1246" y="19"/>
                  </a:cubicBezTo>
                  <a:cubicBezTo>
                    <a:pt x="1246" y="16"/>
                    <a:pt x="1247" y="14"/>
                    <a:pt x="1247" y="14"/>
                  </a:cubicBezTo>
                  <a:cubicBezTo>
                    <a:pt x="1247" y="14"/>
                    <a:pt x="1247" y="14"/>
                    <a:pt x="1247" y="14"/>
                  </a:cubicBezTo>
                  <a:cubicBezTo>
                    <a:pt x="1249" y="5"/>
                    <a:pt x="1257" y="0"/>
                    <a:pt x="1266" y="2"/>
                  </a:cubicBezTo>
                  <a:cubicBezTo>
                    <a:pt x="1275" y="4"/>
                    <a:pt x="1280" y="12"/>
                    <a:pt x="1278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0" name="Freeform 1006"/>
            <p:cNvSpPr>
              <a:spLocks/>
            </p:cNvSpPr>
            <p:nvPr/>
          </p:nvSpPr>
          <p:spPr bwMode="auto">
            <a:xfrm>
              <a:off x="6037263" y="2997200"/>
              <a:ext cx="5322888" cy="2411413"/>
            </a:xfrm>
            <a:custGeom>
              <a:avLst/>
              <a:gdLst>
                <a:gd name="T0" fmla="*/ 5315375 w 1417"/>
                <a:gd name="T1" fmla="*/ 78878 h 642"/>
                <a:gd name="T2" fmla="*/ 5315375 w 1417"/>
                <a:gd name="T3" fmla="*/ 86390 h 642"/>
                <a:gd name="T4" fmla="*/ 5311619 w 1417"/>
                <a:gd name="T5" fmla="*/ 101415 h 642"/>
                <a:gd name="T6" fmla="*/ 5292836 w 1417"/>
                <a:gd name="T7" fmla="*/ 169024 h 642"/>
                <a:gd name="T8" fmla="*/ 5210195 w 1417"/>
                <a:gd name="T9" fmla="*/ 401902 h 642"/>
                <a:gd name="T10" fmla="*/ 5041154 w 1417"/>
                <a:gd name="T11" fmla="*/ 743707 h 642"/>
                <a:gd name="T12" fmla="*/ 4755664 w 1417"/>
                <a:gd name="T13" fmla="*/ 1149365 h 642"/>
                <a:gd name="T14" fmla="*/ 4338698 w 1417"/>
                <a:gd name="T15" fmla="*/ 1562536 h 642"/>
                <a:gd name="T16" fmla="*/ 3797770 w 1417"/>
                <a:gd name="T17" fmla="*/ 1923121 h 642"/>
                <a:gd name="T18" fmla="*/ 3155417 w 1417"/>
                <a:gd name="T19" fmla="*/ 2189803 h 642"/>
                <a:gd name="T20" fmla="*/ 2460474 w 1417"/>
                <a:gd name="T21" fmla="*/ 2355072 h 642"/>
                <a:gd name="T22" fmla="*/ 1746749 w 1417"/>
                <a:gd name="T23" fmla="*/ 2403901 h 642"/>
                <a:gd name="T24" fmla="*/ 1063075 w 1417"/>
                <a:gd name="T25" fmla="*/ 2291218 h 642"/>
                <a:gd name="T26" fmla="*/ 488338 w 1417"/>
                <a:gd name="T27" fmla="*/ 1994486 h 642"/>
                <a:gd name="T28" fmla="*/ 108937 w 1417"/>
                <a:gd name="T29" fmla="*/ 1558779 h 642"/>
                <a:gd name="T30" fmla="*/ 22539 w 1417"/>
                <a:gd name="T31" fmla="*/ 1314633 h 642"/>
                <a:gd name="T32" fmla="*/ 0 w 1417"/>
                <a:gd name="T33" fmla="*/ 1081755 h 642"/>
                <a:gd name="T34" fmla="*/ 26295 w 1417"/>
                <a:gd name="T35" fmla="*/ 882682 h 642"/>
                <a:gd name="T36" fmla="*/ 82642 w 1417"/>
                <a:gd name="T37" fmla="*/ 717414 h 642"/>
                <a:gd name="T38" fmla="*/ 214118 w 1417"/>
                <a:gd name="T39" fmla="*/ 514585 h 642"/>
                <a:gd name="T40" fmla="*/ 274221 w 1417"/>
                <a:gd name="T41" fmla="*/ 454487 h 642"/>
                <a:gd name="T42" fmla="*/ 214118 w 1417"/>
                <a:gd name="T43" fmla="*/ 514585 h 642"/>
                <a:gd name="T44" fmla="*/ 86398 w 1417"/>
                <a:gd name="T45" fmla="*/ 721170 h 642"/>
                <a:gd name="T46" fmla="*/ 33808 w 1417"/>
                <a:gd name="T47" fmla="*/ 882682 h 642"/>
                <a:gd name="T48" fmla="*/ 11269 w 1417"/>
                <a:gd name="T49" fmla="*/ 1085511 h 642"/>
                <a:gd name="T50" fmla="*/ 18782 w 1417"/>
                <a:gd name="T51" fmla="*/ 1194438 h 642"/>
                <a:gd name="T52" fmla="*/ 26295 w 1417"/>
                <a:gd name="T53" fmla="*/ 1254536 h 642"/>
                <a:gd name="T54" fmla="*/ 30052 w 1417"/>
                <a:gd name="T55" fmla="*/ 1280828 h 642"/>
                <a:gd name="T56" fmla="*/ 37564 w 1417"/>
                <a:gd name="T57" fmla="*/ 1310877 h 642"/>
                <a:gd name="T58" fmla="*/ 127719 w 1417"/>
                <a:gd name="T59" fmla="*/ 1547511 h 642"/>
                <a:gd name="T60" fmla="*/ 503364 w 1417"/>
                <a:gd name="T61" fmla="*/ 1971950 h 642"/>
                <a:gd name="T62" fmla="*/ 1074344 w 1417"/>
                <a:gd name="T63" fmla="*/ 2253657 h 642"/>
                <a:gd name="T64" fmla="*/ 1746749 w 1417"/>
                <a:gd name="T65" fmla="*/ 2358828 h 642"/>
                <a:gd name="T66" fmla="*/ 2449205 w 1417"/>
                <a:gd name="T67" fmla="*/ 2298730 h 642"/>
                <a:gd name="T68" fmla="*/ 3132878 w 1417"/>
                <a:gd name="T69" fmla="*/ 2125950 h 642"/>
                <a:gd name="T70" fmla="*/ 3760205 w 1417"/>
                <a:gd name="T71" fmla="*/ 1851755 h 642"/>
                <a:gd name="T72" fmla="*/ 4282352 w 1417"/>
                <a:gd name="T73" fmla="*/ 1494926 h 642"/>
                <a:gd name="T74" fmla="*/ 4676779 w 1417"/>
                <a:gd name="T75" fmla="*/ 1089268 h 642"/>
                <a:gd name="T76" fmla="*/ 4947243 w 1417"/>
                <a:gd name="T77" fmla="*/ 691121 h 642"/>
                <a:gd name="T78" fmla="*/ 5105014 w 1417"/>
                <a:gd name="T79" fmla="*/ 356829 h 642"/>
                <a:gd name="T80" fmla="*/ 5180143 w 1417"/>
                <a:gd name="T81" fmla="*/ 135219 h 642"/>
                <a:gd name="T82" fmla="*/ 5195169 w 1417"/>
                <a:gd name="T83" fmla="*/ 75122 h 642"/>
                <a:gd name="T84" fmla="*/ 5198925 w 1417"/>
                <a:gd name="T85" fmla="*/ 56341 h 642"/>
                <a:gd name="T86" fmla="*/ 5198925 w 1417"/>
                <a:gd name="T87" fmla="*/ 56341 h 642"/>
                <a:gd name="T88" fmla="*/ 5270298 w 1417"/>
                <a:gd name="T89" fmla="*/ 7512 h 642"/>
                <a:gd name="T90" fmla="*/ 5315375 w 1417"/>
                <a:gd name="T91" fmla="*/ 78878 h 6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17" h="642">
                  <a:moveTo>
                    <a:pt x="1415" y="21"/>
                  </a:moveTo>
                  <a:cubicBezTo>
                    <a:pt x="1415" y="21"/>
                    <a:pt x="1415" y="22"/>
                    <a:pt x="1415" y="23"/>
                  </a:cubicBezTo>
                  <a:cubicBezTo>
                    <a:pt x="1415" y="24"/>
                    <a:pt x="1414" y="25"/>
                    <a:pt x="1414" y="27"/>
                  </a:cubicBezTo>
                  <a:cubicBezTo>
                    <a:pt x="1413" y="31"/>
                    <a:pt x="1411" y="37"/>
                    <a:pt x="1409" y="45"/>
                  </a:cubicBezTo>
                  <a:cubicBezTo>
                    <a:pt x="1405" y="59"/>
                    <a:pt x="1398" y="81"/>
                    <a:pt x="1387" y="107"/>
                  </a:cubicBezTo>
                  <a:cubicBezTo>
                    <a:pt x="1376" y="133"/>
                    <a:pt x="1362" y="164"/>
                    <a:pt x="1342" y="198"/>
                  </a:cubicBezTo>
                  <a:cubicBezTo>
                    <a:pt x="1322" y="232"/>
                    <a:pt x="1297" y="269"/>
                    <a:pt x="1266" y="306"/>
                  </a:cubicBezTo>
                  <a:cubicBezTo>
                    <a:pt x="1235" y="344"/>
                    <a:pt x="1198" y="381"/>
                    <a:pt x="1155" y="416"/>
                  </a:cubicBezTo>
                  <a:cubicBezTo>
                    <a:pt x="1112" y="451"/>
                    <a:pt x="1064" y="484"/>
                    <a:pt x="1011" y="512"/>
                  </a:cubicBezTo>
                  <a:cubicBezTo>
                    <a:pt x="957" y="540"/>
                    <a:pt x="900" y="564"/>
                    <a:pt x="840" y="583"/>
                  </a:cubicBezTo>
                  <a:cubicBezTo>
                    <a:pt x="780" y="602"/>
                    <a:pt x="718" y="617"/>
                    <a:pt x="655" y="627"/>
                  </a:cubicBezTo>
                  <a:cubicBezTo>
                    <a:pt x="592" y="637"/>
                    <a:pt x="528" y="642"/>
                    <a:pt x="465" y="640"/>
                  </a:cubicBezTo>
                  <a:cubicBezTo>
                    <a:pt x="402" y="638"/>
                    <a:pt x="340" y="628"/>
                    <a:pt x="283" y="610"/>
                  </a:cubicBezTo>
                  <a:cubicBezTo>
                    <a:pt x="226" y="591"/>
                    <a:pt x="173" y="565"/>
                    <a:pt x="130" y="531"/>
                  </a:cubicBezTo>
                  <a:cubicBezTo>
                    <a:pt x="86" y="498"/>
                    <a:pt x="52" y="457"/>
                    <a:pt x="29" y="415"/>
                  </a:cubicBezTo>
                  <a:cubicBezTo>
                    <a:pt x="18" y="393"/>
                    <a:pt x="10" y="372"/>
                    <a:pt x="6" y="350"/>
                  </a:cubicBezTo>
                  <a:cubicBezTo>
                    <a:pt x="1" y="329"/>
                    <a:pt x="0" y="308"/>
                    <a:pt x="0" y="288"/>
                  </a:cubicBezTo>
                  <a:cubicBezTo>
                    <a:pt x="1" y="269"/>
                    <a:pt x="3" y="251"/>
                    <a:pt x="7" y="235"/>
                  </a:cubicBezTo>
                  <a:cubicBezTo>
                    <a:pt x="11" y="218"/>
                    <a:pt x="16" y="204"/>
                    <a:pt x="22" y="191"/>
                  </a:cubicBezTo>
                  <a:cubicBezTo>
                    <a:pt x="34" y="166"/>
                    <a:pt x="47" y="148"/>
                    <a:pt x="57" y="137"/>
                  </a:cubicBezTo>
                  <a:cubicBezTo>
                    <a:pt x="66" y="126"/>
                    <a:pt x="73" y="121"/>
                    <a:pt x="73" y="121"/>
                  </a:cubicBezTo>
                  <a:cubicBezTo>
                    <a:pt x="73" y="121"/>
                    <a:pt x="67" y="126"/>
                    <a:pt x="57" y="137"/>
                  </a:cubicBezTo>
                  <a:cubicBezTo>
                    <a:pt x="47" y="148"/>
                    <a:pt x="34" y="166"/>
                    <a:pt x="23" y="192"/>
                  </a:cubicBezTo>
                  <a:cubicBezTo>
                    <a:pt x="18" y="204"/>
                    <a:pt x="13" y="219"/>
                    <a:pt x="9" y="235"/>
                  </a:cubicBezTo>
                  <a:cubicBezTo>
                    <a:pt x="6" y="251"/>
                    <a:pt x="3" y="269"/>
                    <a:pt x="3" y="289"/>
                  </a:cubicBezTo>
                  <a:cubicBezTo>
                    <a:pt x="3" y="298"/>
                    <a:pt x="4" y="308"/>
                    <a:pt x="5" y="318"/>
                  </a:cubicBezTo>
                  <a:cubicBezTo>
                    <a:pt x="5" y="323"/>
                    <a:pt x="6" y="328"/>
                    <a:pt x="7" y="334"/>
                  </a:cubicBezTo>
                  <a:cubicBezTo>
                    <a:pt x="7" y="336"/>
                    <a:pt x="7" y="339"/>
                    <a:pt x="8" y="341"/>
                  </a:cubicBezTo>
                  <a:cubicBezTo>
                    <a:pt x="8" y="344"/>
                    <a:pt x="9" y="347"/>
                    <a:pt x="10" y="349"/>
                  </a:cubicBezTo>
                  <a:cubicBezTo>
                    <a:pt x="14" y="370"/>
                    <a:pt x="23" y="392"/>
                    <a:pt x="34" y="412"/>
                  </a:cubicBezTo>
                  <a:cubicBezTo>
                    <a:pt x="56" y="454"/>
                    <a:pt x="91" y="493"/>
                    <a:pt x="134" y="525"/>
                  </a:cubicBezTo>
                  <a:cubicBezTo>
                    <a:pt x="177" y="558"/>
                    <a:pt x="229" y="583"/>
                    <a:pt x="286" y="600"/>
                  </a:cubicBezTo>
                  <a:cubicBezTo>
                    <a:pt x="342" y="617"/>
                    <a:pt x="403" y="626"/>
                    <a:pt x="465" y="628"/>
                  </a:cubicBezTo>
                  <a:cubicBezTo>
                    <a:pt x="527" y="629"/>
                    <a:pt x="590" y="623"/>
                    <a:pt x="652" y="612"/>
                  </a:cubicBezTo>
                  <a:cubicBezTo>
                    <a:pt x="714" y="601"/>
                    <a:pt x="775" y="586"/>
                    <a:pt x="834" y="566"/>
                  </a:cubicBezTo>
                  <a:cubicBezTo>
                    <a:pt x="893" y="546"/>
                    <a:pt x="949" y="522"/>
                    <a:pt x="1001" y="493"/>
                  </a:cubicBezTo>
                  <a:cubicBezTo>
                    <a:pt x="1052" y="465"/>
                    <a:pt x="1099" y="432"/>
                    <a:pt x="1140" y="398"/>
                  </a:cubicBezTo>
                  <a:cubicBezTo>
                    <a:pt x="1181" y="363"/>
                    <a:pt x="1216" y="326"/>
                    <a:pt x="1245" y="290"/>
                  </a:cubicBezTo>
                  <a:cubicBezTo>
                    <a:pt x="1275" y="253"/>
                    <a:pt x="1298" y="217"/>
                    <a:pt x="1317" y="184"/>
                  </a:cubicBezTo>
                  <a:cubicBezTo>
                    <a:pt x="1335" y="151"/>
                    <a:pt x="1349" y="121"/>
                    <a:pt x="1359" y="95"/>
                  </a:cubicBezTo>
                  <a:cubicBezTo>
                    <a:pt x="1369" y="70"/>
                    <a:pt x="1375" y="50"/>
                    <a:pt x="1379" y="36"/>
                  </a:cubicBezTo>
                  <a:cubicBezTo>
                    <a:pt x="1381" y="29"/>
                    <a:pt x="1382" y="24"/>
                    <a:pt x="1383" y="20"/>
                  </a:cubicBezTo>
                  <a:cubicBezTo>
                    <a:pt x="1384" y="17"/>
                    <a:pt x="1384" y="15"/>
                    <a:pt x="1384" y="15"/>
                  </a:cubicBezTo>
                  <a:cubicBezTo>
                    <a:pt x="1384" y="15"/>
                    <a:pt x="1384" y="15"/>
                    <a:pt x="1384" y="15"/>
                  </a:cubicBezTo>
                  <a:cubicBezTo>
                    <a:pt x="1386" y="6"/>
                    <a:pt x="1394" y="0"/>
                    <a:pt x="1403" y="2"/>
                  </a:cubicBezTo>
                  <a:cubicBezTo>
                    <a:pt x="1412" y="4"/>
                    <a:pt x="1417" y="13"/>
                    <a:pt x="1415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1" name="Freeform 1007"/>
            <p:cNvSpPr>
              <a:spLocks/>
            </p:cNvSpPr>
            <p:nvPr/>
          </p:nvSpPr>
          <p:spPr bwMode="auto">
            <a:xfrm>
              <a:off x="6053138" y="3181350"/>
              <a:ext cx="4972050" cy="2073275"/>
            </a:xfrm>
            <a:custGeom>
              <a:avLst/>
              <a:gdLst>
                <a:gd name="T0" fmla="*/ 4960784 w 1324"/>
                <a:gd name="T1" fmla="*/ 82631 h 552"/>
                <a:gd name="T2" fmla="*/ 4960784 w 1324"/>
                <a:gd name="T3" fmla="*/ 90142 h 552"/>
                <a:gd name="T4" fmla="*/ 4953273 w 1324"/>
                <a:gd name="T5" fmla="*/ 105166 h 552"/>
                <a:gd name="T6" fmla="*/ 4934497 w 1324"/>
                <a:gd name="T7" fmla="*/ 161505 h 552"/>
                <a:gd name="T8" fmla="*/ 4840614 w 1324"/>
                <a:gd name="T9" fmla="*/ 364325 h 552"/>
                <a:gd name="T10" fmla="*/ 4660358 w 1324"/>
                <a:gd name="T11" fmla="*/ 657288 h 552"/>
                <a:gd name="T12" fmla="*/ 4374953 w 1324"/>
                <a:gd name="T13" fmla="*/ 999078 h 552"/>
                <a:gd name="T14" fmla="*/ 3976889 w 1324"/>
                <a:gd name="T15" fmla="*/ 1340868 h 552"/>
                <a:gd name="T16" fmla="*/ 3473675 w 1324"/>
                <a:gd name="T17" fmla="*/ 1641343 h 552"/>
                <a:gd name="T18" fmla="*/ 2891600 w 1324"/>
                <a:gd name="T19" fmla="*/ 1866699 h 552"/>
                <a:gd name="T20" fmla="*/ 2579908 w 1324"/>
                <a:gd name="T21" fmla="*/ 1949329 h 552"/>
                <a:gd name="T22" fmla="*/ 2264461 w 1324"/>
                <a:gd name="T23" fmla="*/ 2013180 h 552"/>
                <a:gd name="T24" fmla="*/ 1626056 w 1324"/>
                <a:gd name="T25" fmla="*/ 2069519 h 552"/>
                <a:gd name="T26" fmla="*/ 1006427 w 1324"/>
                <a:gd name="T27" fmla="*/ 1998156 h 552"/>
                <a:gd name="T28" fmla="*/ 724778 w 1324"/>
                <a:gd name="T29" fmla="*/ 1900502 h 552"/>
                <a:gd name="T30" fmla="*/ 480682 w 1324"/>
                <a:gd name="T31" fmla="*/ 1757777 h 552"/>
                <a:gd name="T32" fmla="*/ 131436 w 1324"/>
                <a:gd name="T33" fmla="*/ 1370916 h 552"/>
                <a:gd name="T34" fmla="*/ 41309 w 1324"/>
                <a:gd name="T35" fmla="*/ 1156827 h 552"/>
                <a:gd name="T36" fmla="*/ 18777 w 1324"/>
                <a:gd name="T37" fmla="*/ 1055417 h 552"/>
                <a:gd name="T38" fmla="*/ 7511 w 1324"/>
                <a:gd name="T39" fmla="*/ 954007 h 552"/>
                <a:gd name="T40" fmla="*/ 48819 w 1324"/>
                <a:gd name="T41" fmla="*/ 619729 h 552"/>
                <a:gd name="T42" fmla="*/ 142702 w 1324"/>
                <a:gd name="T43" fmla="*/ 420664 h 552"/>
                <a:gd name="T44" fmla="*/ 187766 w 1324"/>
                <a:gd name="T45" fmla="*/ 360570 h 552"/>
                <a:gd name="T46" fmla="*/ 142702 w 1324"/>
                <a:gd name="T47" fmla="*/ 424420 h 552"/>
                <a:gd name="T48" fmla="*/ 56330 w 1324"/>
                <a:gd name="T49" fmla="*/ 619729 h 552"/>
                <a:gd name="T50" fmla="*/ 18777 w 1324"/>
                <a:gd name="T51" fmla="*/ 950251 h 552"/>
                <a:gd name="T52" fmla="*/ 30043 w 1324"/>
                <a:gd name="T53" fmla="*/ 1051661 h 552"/>
                <a:gd name="T54" fmla="*/ 56330 w 1324"/>
                <a:gd name="T55" fmla="*/ 1153071 h 552"/>
                <a:gd name="T56" fmla="*/ 146458 w 1324"/>
                <a:gd name="T57" fmla="*/ 1363404 h 552"/>
                <a:gd name="T58" fmla="*/ 495703 w 1324"/>
                <a:gd name="T59" fmla="*/ 1735241 h 552"/>
                <a:gd name="T60" fmla="*/ 1017693 w 1324"/>
                <a:gd name="T61" fmla="*/ 1964353 h 552"/>
                <a:gd name="T62" fmla="*/ 1626056 w 1324"/>
                <a:gd name="T63" fmla="*/ 2024448 h 552"/>
                <a:gd name="T64" fmla="*/ 2256950 w 1324"/>
                <a:gd name="T65" fmla="*/ 1956841 h 552"/>
                <a:gd name="T66" fmla="*/ 2564887 w 1324"/>
                <a:gd name="T67" fmla="*/ 1889234 h 552"/>
                <a:gd name="T68" fmla="*/ 2869068 w 1324"/>
                <a:gd name="T69" fmla="*/ 1802848 h 552"/>
                <a:gd name="T70" fmla="*/ 3436122 w 1324"/>
                <a:gd name="T71" fmla="*/ 1569980 h 552"/>
                <a:gd name="T72" fmla="*/ 3920559 w 1324"/>
                <a:gd name="T73" fmla="*/ 1269505 h 552"/>
                <a:gd name="T74" fmla="*/ 4299847 w 1324"/>
                <a:gd name="T75" fmla="*/ 931471 h 552"/>
                <a:gd name="T76" fmla="*/ 4570230 w 1324"/>
                <a:gd name="T77" fmla="*/ 593437 h 552"/>
                <a:gd name="T78" fmla="*/ 4739220 w 1324"/>
                <a:gd name="T79" fmla="*/ 311742 h 552"/>
                <a:gd name="T80" fmla="*/ 4821837 w 1324"/>
                <a:gd name="T81" fmla="*/ 116434 h 552"/>
                <a:gd name="T82" fmla="*/ 4840614 w 1324"/>
                <a:gd name="T83" fmla="*/ 67607 h 552"/>
                <a:gd name="T84" fmla="*/ 4844369 w 1324"/>
                <a:gd name="T85" fmla="*/ 48827 h 552"/>
                <a:gd name="T86" fmla="*/ 4848124 w 1324"/>
                <a:gd name="T87" fmla="*/ 48827 h 552"/>
                <a:gd name="T88" fmla="*/ 4923231 w 1324"/>
                <a:gd name="T89" fmla="*/ 7512 h 552"/>
                <a:gd name="T90" fmla="*/ 4960784 w 1324"/>
                <a:gd name="T91" fmla="*/ 82631 h 5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24" h="552">
                  <a:moveTo>
                    <a:pt x="1321" y="22"/>
                  </a:moveTo>
                  <a:cubicBezTo>
                    <a:pt x="1321" y="22"/>
                    <a:pt x="1321" y="23"/>
                    <a:pt x="1321" y="24"/>
                  </a:cubicBezTo>
                  <a:cubicBezTo>
                    <a:pt x="1320" y="25"/>
                    <a:pt x="1320" y="26"/>
                    <a:pt x="1319" y="28"/>
                  </a:cubicBezTo>
                  <a:cubicBezTo>
                    <a:pt x="1318" y="31"/>
                    <a:pt x="1316" y="36"/>
                    <a:pt x="1314" y="43"/>
                  </a:cubicBezTo>
                  <a:cubicBezTo>
                    <a:pt x="1309" y="56"/>
                    <a:pt x="1301" y="74"/>
                    <a:pt x="1289" y="97"/>
                  </a:cubicBezTo>
                  <a:cubicBezTo>
                    <a:pt x="1277" y="119"/>
                    <a:pt x="1261" y="146"/>
                    <a:pt x="1241" y="175"/>
                  </a:cubicBezTo>
                  <a:cubicBezTo>
                    <a:pt x="1220" y="204"/>
                    <a:pt x="1195" y="235"/>
                    <a:pt x="1165" y="266"/>
                  </a:cubicBezTo>
                  <a:cubicBezTo>
                    <a:pt x="1134" y="297"/>
                    <a:pt x="1099" y="328"/>
                    <a:pt x="1059" y="357"/>
                  </a:cubicBezTo>
                  <a:cubicBezTo>
                    <a:pt x="1018" y="387"/>
                    <a:pt x="973" y="414"/>
                    <a:pt x="925" y="437"/>
                  </a:cubicBezTo>
                  <a:cubicBezTo>
                    <a:pt x="876" y="461"/>
                    <a:pt x="824" y="481"/>
                    <a:pt x="770" y="497"/>
                  </a:cubicBezTo>
                  <a:cubicBezTo>
                    <a:pt x="743" y="505"/>
                    <a:pt x="715" y="513"/>
                    <a:pt x="687" y="519"/>
                  </a:cubicBezTo>
                  <a:cubicBezTo>
                    <a:pt x="660" y="525"/>
                    <a:pt x="632" y="531"/>
                    <a:pt x="603" y="536"/>
                  </a:cubicBezTo>
                  <a:cubicBezTo>
                    <a:pt x="547" y="546"/>
                    <a:pt x="489" y="551"/>
                    <a:pt x="433" y="551"/>
                  </a:cubicBezTo>
                  <a:cubicBezTo>
                    <a:pt x="376" y="552"/>
                    <a:pt x="321" y="546"/>
                    <a:pt x="268" y="532"/>
                  </a:cubicBezTo>
                  <a:cubicBezTo>
                    <a:pt x="242" y="525"/>
                    <a:pt x="217" y="517"/>
                    <a:pt x="193" y="506"/>
                  </a:cubicBezTo>
                  <a:cubicBezTo>
                    <a:pt x="170" y="495"/>
                    <a:pt x="148" y="482"/>
                    <a:pt x="128" y="468"/>
                  </a:cubicBezTo>
                  <a:cubicBezTo>
                    <a:pt x="87" y="439"/>
                    <a:pt x="56" y="403"/>
                    <a:pt x="35" y="365"/>
                  </a:cubicBezTo>
                  <a:cubicBezTo>
                    <a:pt x="24" y="347"/>
                    <a:pt x="16" y="327"/>
                    <a:pt x="11" y="308"/>
                  </a:cubicBezTo>
                  <a:cubicBezTo>
                    <a:pt x="8" y="299"/>
                    <a:pt x="6" y="290"/>
                    <a:pt x="5" y="281"/>
                  </a:cubicBezTo>
                  <a:cubicBezTo>
                    <a:pt x="3" y="271"/>
                    <a:pt x="2" y="262"/>
                    <a:pt x="2" y="254"/>
                  </a:cubicBezTo>
                  <a:cubicBezTo>
                    <a:pt x="0" y="219"/>
                    <a:pt x="5" y="188"/>
                    <a:pt x="13" y="165"/>
                  </a:cubicBezTo>
                  <a:cubicBezTo>
                    <a:pt x="21" y="141"/>
                    <a:pt x="31" y="124"/>
                    <a:pt x="38" y="112"/>
                  </a:cubicBezTo>
                  <a:cubicBezTo>
                    <a:pt x="45" y="101"/>
                    <a:pt x="50" y="96"/>
                    <a:pt x="50" y="96"/>
                  </a:cubicBezTo>
                  <a:cubicBezTo>
                    <a:pt x="50" y="96"/>
                    <a:pt x="45" y="101"/>
                    <a:pt x="38" y="113"/>
                  </a:cubicBezTo>
                  <a:cubicBezTo>
                    <a:pt x="31" y="124"/>
                    <a:pt x="22" y="141"/>
                    <a:pt x="15" y="165"/>
                  </a:cubicBezTo>
                  <a:cubicBezTo>
                    <a:pt x="7" y="189"/>
                    <a:pt x="2" y="219"/>
                    <a:pt x="5" y="253"/>
                  </a:cubicBezTo>
                  <a:cubicBezTo>
                    <a:pt x="5" y="262"/>
                    <a:pt x="6" y="271"/>
                    <a:pt x="8" y="280"/>
                  </a:cubicBezTo>
                  <a:cubicBezTo>
                    <a:pt x="10" y="289"/>
                    <a:pt x="12" y="298"/>
                    <a:pt x="15" y="307"/>
                  </a:cubicBezTo>
                  <a:cubicBezTo>
                    <a:pt x="20" y="326"/>
                    <a:pt x="29" y="344"/>
                    <a:pt x="39" y="363"/>
                  </a:cubicBezTo>
                  <a:cubicBezTo>
                    <a:pt x="61" y="399"/>
                    <a:pt x="92" y="434"/>
                    <a:pt x="132" y="462"/>
                  </a:cubicBezTo>
                  <a:cubicBezTo>
                    <a:pt x="172" y="490"/>
                    <a:pt x="219" y="510"/>
                    <a:pt x="271" y="523"/>
                  </a:cubicBezTo>
                  <a:cubicBezTo>
                    <a:pt x="322" y="535"/>
                    <a:pt x="377" y="540"/>
                    <a:pt x="433" y="539"/>
                  </a:cubicBezTo>
                  <a:cubicBezTo>
                    <a:pt x="488" y="538"/>
                    <a:pt x="545" y="531"/>
                    <a:pt x="601" y="521"/>
                  </a:cubicBezTo>
                  <a:cubicBezTo>
                    <a:pt x="628" y="516"/>
                    <a:pt x="656" y="510"/>
                    <a:pt x="683" y="503"/>
                  </a:cubicBezTo>
                  <a:cubicBezTo>
                    <a:pt x="711" y="496"/>
                    <a:pt x="738" y="488"/>
                    <a:pt x="764" y="480"/>
                  </a:cubicBezTo>
                  <a:cubicBezTo>
                    <a:pt x="817" y="463"/>
                    <a:pt x="868" y="442"/>
                    <a:pt x="915" y="418"/>
                  </a:cubicBezTo>
                  <a:cubicBezTo>
                    <a:pt x="962" y="394"/>
                    <a:pt x="1006" y="367"/>
                    <a:pt x="1044" y="338"/>
                  </a:cubicBezTo>
                  <a:cubicBezTo>
                    <a:pt x="1083" y="309"/>
                    <a:pt x="1117" y="278"/>
                    <a:pt x="1145" y="248"/>
                  </a:cubicBezTo>
                  <a:cubicBezTo>
                    <a:pt x="1174" y="217"/>
                    <a:pt x="1198" y="187"/>
                    <a:pt x="1217" y="158"/>
                  </a:cubicBezTo>
                  <a:cubicBezTo>
                    <a:pt x="1236" y="130"/>
                    <a:pt x="1251" y="104"/>
                    <a:pt x="1262" y="83"/>
                  </a:cubicBezTo>
                  <a:cubicBezTo>
                    <a:pt x="1273" y="61"/>
                    <a:pt x="1280" y="43"/>
                    <a:pt x="1284" y="31"/>
                  </a:cubicBezTo>
                  <a:cubicBezTo>
                    <a:pt x="1287" y="25"/>
                    <a:pt x="1288" y="21"/>
                    <a:pt x="1289" y="18"/>
                  </a:cubicBezTo>
                  <a:cubicBezTo>
                    <a:pt x="1290" y="15"/>
                    <a:pt x="1290" y="13"/>
                    <a:pt x="1290" y="13"/>
                  </a:cubicBezTo>
                  <a:cubicBezTo>
                    <a:pt x="1291" y="13"/>
                    <a:pt x="1291" y="13"/>
                    <a:pt x="1291" y="13"/>
                  </a:cubicBezTo>
                  <a:cubicBezTo>
                    <a:pt x="1293" y="4"/>
                    <a:pt x="1302" y="0"/>
                    <a:pt x="1311" y="2"/>
                  </a:cubicBezTo>
                  <a:cubicBezTo>
                    <a:pt x="1319" y="5"/>
                    <a:pt x="1324" y="14"/>
                    <a:pt x="1321" y="22"/>
                  </a:cubicBezTo>
                  <a:close/>
                </a:path>
              </a:pathLst>
            </a:cu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205" name="组合 1074"/>
          <p:cNvGrpSpPr>
            <a:grpSpLocks/>
          </p:cNvGrpSpPr>
          <p:nvPr/>
        </p:nvGrpSpPr>
        <p:grpSpPr bwMode="auto">
          <a:xfrm>
            <a:off x="9595441" y="4287326"/>
            <a:ext cx="1274763" cy="1665287"/>
            <a:chOff x="6938963" y="1935163"/>
            <a:chExt cx="2232025" cy="2914651"/>
          </a:xfrm>
        </p:grpSpPr>
        <p:sp>
          <p:nvSpPr>
            <p:cNvPr id="51209" name="Freeform 1040"/>
            <p:cNvSpPr>
              <a:spLocks/>
            </p:cNvSpPr>
            <p:nvPr/>
          </p:nvSpPr>
          <p:spPr bwMode="auto">
            <a:xfrm>
              <a:off x="6938963" y="4130676"/>
              <a:ext cx="306387" cy="573088"/>
            </a:xfrm>
            <a:custGeom>
              <a:avLst/>
              <a:gdLst>
                <a:gd name="T0" fmla="*/ 159854 w 23"/>
                <a:gd name="T1" fmla="*/ 13328 h 43"/>
                <a:gd name="T2" fmla="*/ 13321 w 23"/>
                <a:gd name="T3" fmla="*/ 39983 h 43"/>
                <a:gd name="T4" fmla="*/ 53285 w 23"/>
                <a:gd name="T5" fmla="*/ 226570 h 43"/>
                <a:gd name="T6" fmla="*/ 79927 w 23"/>
                <a:gd name="T7" fmla="*/ 346518 h 43"/>
                <a:gd name="T8" fmla="*/ 159854 w 23"/>
                <a:gd name="T9" fmla="*/ 546433 h 43"/>
                <a:gd name="T10" fmla="*/ 306387 w 23"/>
                <a:gd name="T11" fmla="*/ 319863 h 43"/>
                <a:gd name="T12" fmla="*/ 159854 w 23"/>
                <a:gd name="T13" fmla="*/ 13328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" h="43">
                  <a:moveTo>
                    <a:pt x="12" y="1"/>
                  </a:moveTo>
                  <a:cubicBezTo>
                    <a:pt x="9" y="0"/>
                    <a:pt x="3" y="1"/>
                    <a:pt x="1" y="3"/>
                  </a:cubicBezTo>
                  <a:cubicBezTo>
                    <a:pt x="0" y="5"/>
                    <a:pt x="4" y="15"/>
                    <a:pt x="4" y="17"/>
                  </a:cubicBezTo>
                  <a:cubicBezTo>
                    <a:pt x="5" y="19"/>
                    <a:pt x="5" y="23"/>
                    <a:pt x="6" y="26"/>
                  </a:cubicBezTo>
                  <a:cubicBezTo>
                    <a:pt x="6" y="30"/>
                    <a:pt x="7" y="39"/>
                    <a:pt x="12" y="41"/>
                  </a:cubicBezTo>
                  <a:cubicBezTo>
                    <a:pt x="16" y="43"/>
                    <a:pt x="23" y="37"/>
                    <a:pt x="23" y="24"/>
                  </a:cubicBezTo>
                  <a:cubicBezTo>
                    <a:pt x="22" y="12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0" name="Freeform 1041"/>
            <p:cNvSpPr>
              <a:spLocks/>
            </p:cNvSpPr>
            <p:nvPr/>
          </p:nvSpPr>
          <p:spPr bwMode="auto">
            <a:xfrm>
              <a:off x="6938963" y="4144963"/>
              <a:ext cx="239712" cy="546100"/>
            </a:xfrm>
            <a:custGeom>
              <a:avLst/>
              <a:gdLst>
                <a:gd name="T0" fmla="*/ 213077 w 18"/>
                <a:gd name="T1" fmla="*/ 506141 h 41"/>
                <a:gd name="T2" fmla="*/ 133173 w 18"/>
                <a:gd name="T3" fmla="*/ 306349 h 41"/>
                <a:gd name="T4" fmla="*/ 119856 w 18"/>
                <a:gd name="T5" fmla="*/ 186473 h 41"/>
                <a:gd name="T6" fmla="*/ 79904 w 18"/>
                <a:gd name="T7" fmla="*/ 0 h 41"/>
                <a:gd name="T8" fmla="*/ 79904 w 18"/>
                <a:gd name="T9" fmla="*/ 0 h 41"/>
                <a:gd name="T10" fmla="*/ 13317 w 18"/>
                <a:gd name="T11" fmla="*/ 26639 h 41"/>
                <a:gd name="T12" fmla="*/ 53269 w 18"/>
                <a:gd name="T13" fmla="*/ 213112 h 41"/>
                <a:gd name="T14" fmla="*/ 79904 w 18"/>
                <a:gd name="T15" fmla="*/ 332988 h 41"/>
                <a:gd name="T16" fmla="*/ 159808 w 18"/>
                <a:gd name="T17" fmla="*/ 532780 h 41"/>
                <a:gd name="T18" fmla="*/ 239712 w 18"/>
                <a:gd name="T19" fmla="*/ 519461 h 41"/>
                <a:gd name="T20" fmla="*/ 213077 w 18"/>
                <a:gd name="T21" fmla="*/ 506141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41">
                  <a:moveTo>
                    <a:pt x="16" y="38"/>
                  </a:moveTo>
                  <a:cubicBezTo>
                    <a:pt x="12" y="36"/>
                    <a:pt x="11" y="27"/>
                    <a:pt x="10" y="23"/>
                  </a:cubicBezTo>
                  <a:cubicBezTo>
                    <a:pt x="9" y="20"/>
                    <a:pt x="9" y="16"/>
                    <a:pt x="9" y="14"/>
                  </a:cubicBezTo>
                  <a:cubicBezTo>
                    <a:pt x="9" y="12"/>
                    <a:pt x="5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4" y="14"/>
                    <a:pt x="4" y="16"/>
                  </a:cubicBezTo>
                  <a:cubicBezTo>
                    <a:pt x="5" y="18"/>
                    <a:pt x="5" y="22"/>
                    <a:pt x="6" y="25"/>
                  </a:cubicBezTo>
                  <a:cubicBezTo>
                    <a:pt x="6" y="29"/>
                    <a:pt x="7" y="38"/>
                    <a:pt x="12" y="40"/>
                  </a:cubicBezTo>
                  <a:cubicBezTo>
                    <a:pt x="13" y="41"/>
                    <a:pt x="16" y="40"/>
                    <a:pt x="18" y="39"/>
                  </a:cubicBezTo>
                  <a:cubicBezTo>
                    <a:pt x="17" y="38"/>
                    <a:pt x="17" y="38"/>
                    <a:pt x="16" y="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1" name="Freeform 1042"/>
            <p:cNvSpPr>
              <a:spLocks/>
            </p:cNvSpPr>
            <p:nvPr/>
          </p:nvSpPr>
          <p:spPr bwMode="auto">
            <a:xfrm>
              <a:off x="7099300" y="3386138"/>
              <a:ext cx="974725" cy="1184275"/>
            </a:xfrm>
            <a:custGeom>
              <a:avLst/>
              <a:gdLst>
                <a:gd name="T0" fmla="*/ 734382 w 73"/>
                <a:gd name="T1" fmla="*/ 26613 h 89"/>
                <a:gd name="T2" fmla="*/ 387220 w 73"/>
                <a:gd name="T3" fmla="*/ 545565 h 89"/>
                <a:gd name="T4" fmla="*/ 0 w 73"/>
                <a:gd name="T5" fmla="*/ 745162 h 89"/>
                <a:gd name="T6" fmla="*/ 40057 w 73"/>
                <a:gd name="T7" fmla="*/ 984678 h 89"/>
                <a:gd name="T8" fmla="*/ 93467 w 73"/>
                <a:gd name="T9" fmla="*/ 1131049 h 89"/>
                <a:gd name="T10" fmla="*/ 93467 w 73"/>
                <a:gd name="T11" fmla="*/ 1144356 h 89"/>
                <a:gd name="T12" fmla="*/ 106819 w 73"/>
                <a:gd name="T13" fmla="*/ 1157662 h 89"/>
                <a:gd name="T14" fmla="*/ 614210 w 73"/>
                <a:gd name="T15" fmla="*/ 931452 h 89"/>
                <a:gd name="T16" fmla="*/ 961373 w 73"/>
                <a:gd name="T17" fmla="*/ 479033 h 89"/>
                <a:gd name="T18" fmla="*/ 734382 w 73"/>
                <a:gd name="T19" fmla="*/ 2661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89">
                  <a:moveTo>
                    <a:pt x="55" y="2"/>
                  </a:moveTo>
                  <a:cubicBezTo>
                    <a:pt x="53" y="0"/>
                    <a:pt x="36" y="35"/>
                    <a:pt x="29" y="41"/>
                  </a:cubicBezTo>
                  <a:cubicBezTo>
                    <a:pt x="25" y="45"/>
                    <a:pt x="6" y="53"/>
                    <a:pt x="0" y="56"/>
                  </a:cubicBezTo>
                  <a:cubicBezTo>
                    <a:pt x="1" y="62"/>
                    <a:pt x="2" y="68"/>
                    <a:pt x="3" y="74"/>
                  </a:cubicBezTo>
                  <a:cubicBezTo>
                    <a:pt x="4" y="78"/>
                    <a:pt x="5" y="81"/>
                    <a:pt x="7" y="85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7"/>
                    <a:pt x="8" y="87"/>
                    <a:pt x="8" y="87"/>
                  </a:cubicBezTo>
                  <a:cubicBezTo>
                    <a:pt x="11" y="89"/>
                    <a:pt x="41" y="72"/>
                    <a:pt x="46" y="70"/>
                  </a:cubicBezTo>
                  <a:cubicBezTo>
                    <a:pt x="51" y="67"/>
                    <a:pt x="70" y="50"/>
                    <a:pt x="72" y="36"/>
                  </a:cubicBezTo>
                  <a:cubicBezTo>
                    <a:pt x="73" y="27"/>
                    <a:pt x="56" y="3"/>
                    <a:pt x="5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2" name="Freeform 1043"/>
            <p:cNvSpPr>
              <a:spLocks/>
            </p:cNvSpPr>
            <p:nvPr/>
          </p:nvSpPr>
          <p:spPr bwMode="auto">
            <a:xfrm>
              <a:off x="7151688" y="3492501"/>
              <a:ext cx="922337" cy="1077913"/>
            </a:xfrm>
            <a:custGeom>
              <a:avLst/>
              <a:gdLst>
                <a:gd name="T0" fmla="*/ 735196 w 69"/>
                <a:gd name="T1" fmla="*/ 0 h 81"/>
                <a:gd name="T2" fmla="*/ 828767 w 69"/>
                <a:gd name="T3" fmla="*/ 239536 h 81"/>
                <a:gd name="T4" fmla="*/ 481219 w 69"/>
                <a:gd name="T5" fmla="*/ 678686 h 81"/>
                <a:gd name="T6" fmla="*/ 0 w 69"/>
                <a:gd name="T7" fmla="*/ 918222 h 81"/>
                <a:gd name="T8" fmla="*/ 40102 w 69"/>
                <a:gd name="T9" fmla="*/ 1024683 h 81"/>
                <a:gd name="T10" fmla="*/ 40102 w 69"/>
                <a:gd name="T11" fmla="*/ 1037990 h 81"/>
                <a:gd name="T12" fmla="*/ 53469 w 69"/>
                <a:gd name="T13" fmla="*/ 1051298 h 81"/>
                <a:gd name="T14" fmla="*/ 561423 w 69"/>
                <a:gd name="T15" fmla="*/ 825069 h 81"/>
                <a:gd name="T16" fmla="*/ 908970 w 69"/>
                <a:gd name="T17" fmla="*/ 372612 h 81"/>
                <a:gd name="T18" fmla="*/ 735196 w 69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81">
                  <a:moveTo>
                    <a:pt x="55" y="0"/>
                  </a:moveTo>
                  <a:cubicBezTo>
                    <a:pt x="59" y="6"/>
                    <a:pt x="62" y="14"/>
                    <a:pt x="62" y="18"/>
                  </a:cubicBezTo>
                  <a:cubicBezTo>
                    <a:pt x="60" y="32"/>
                    <a:pt x="40" y="49"/>
                    <a:pt x="36" y="51"/>
                  </a:cubicBezTo>
                  <a:cubicBezTo>
                    <a:pt x="32" y="54"/>
                    <a:pt x="8" y="67"/>
                    <a:pt x="0" y="69"/>
                  </a:cubicBezTo>
                  <a:cubicBezTo>
                    <a:pt x="1" y="72"/>
                    <a:pt x="2" y="74"/>
                    <a:pt x="3" y="77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9"/>
                    <a:pt x="4" y="79"/>
                    <a:pt x="4" y="79"/>
                  </a:cubicBezTo>
                  <a:cubicBezTo>
                    <a:pt x="7" y="81"/>
                    <a:pt x="37" y="64"/>
                    <a:pt x="42" y="62"/>
                  </a:cubicBezTo>
                  <a:cubicBezTo>
                    <a:pt x="47" y="59"/>
                    <a:pt x="66" y="42"/>
                    <a:pt x="68" y="28"/>
                  </a:cubicBezTo>
                  <a:cubicBezTo>
                    <a:pt x="69" y="22"/>
                    <a:pt x="61" y="8"/>
                    <a:pt x="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3" name="Freeform 1044"/>
            <p:cNvSpPr>
              <a:spLocks/>
            </p:cNvSpPr>
            <p:nvPr/>
          </p:nvSpPr>
          <p:spPr bwMode="auto">
            <a:xfrm>
              <a:off x="8421688" y="4503738"/>
              <a:ext cx="549275" cy="346075"/>
            </a:xfrm>
            <a:custGeom>
              <a:avLst/>
              <a:gdLst>
                <a:gd name="T0" fmla="*/ 0 w 41"/>
                <a:gd name="T1" fmla="*/ 199659 h 26"/>
                <a:gd name="T2" fmla="*/ 40191 w 41"/>
                <a:gd name="T3" fmla="*/ 332764 h 26"/>
                <a:gd name="T4" fmla="*/ 227748 w 41"/>
                <a:gd name="T5" fmla="*/ 279522 h 26"/>
                <a:gd name="T6" fmla="*/ 348321 w 41"/>
                <a:gd name="T7" fmla="*/ 252901 h 26"/>
                <a:gd name="T8" fmla="*/ 535878 w 41"/>
                <a:gd name="T9" fmla="*/ 146416 h 26"/>
                <a:gd name="T10" fmla="*/ 294733 w 41"/>
                <a:gd name="T11" fmla="*/ 26621 h 26"/>
                <a:gd name="T12" fmla="*/ 0 w 41"/>
                <a:gd name="T13" fmla="*/ 19965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6">
                  <a:moveTo>
                    <a:pt x="0" y="15"/>
                  </a:moveTo>
                  <a:cubicBezTo>
                    <a:pt x="0" y="18"/>
                    <a:pt x="1" y="24"/>
                    <a:pt x="3" y="25"/>
                  </a:cubicBezTo>
                  <a:cubicBezTo>
                    <a:pt x="5" y="26"/>
                    <a:pt x="15" y="21"/>
                    <a:pt x="17" y="21"/>
                  </a:cubicBezTo>
                  <a:cubicBezTo>
                    <a:pt x="19" y="20"/>
                    <a:pt x="23" y="20"/>
                    <a:pt x="26" y="19"/>
                  </a:cubicBezTo>
                  <a:cubicBezTo>
                    <a:pt x="29" y="18"/>
                    <a:pt x="39" y="16"/>
                    <a:pt x="40" y="11"/>
                  </a:cubicBezTo>
                  <a:cubicBezTo>
                    <a:pt x="41" y="7"/>
                    <a:pt x="35" y="0"/>
                    <a:pt x="22" y="2"/>
                  </a:cubicBezTo>
                  <a:cubicBezTo>
                    <a:pt x="10" y="4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4" name="Freeform 1045"/>
            <p:cNvSpPr>
              <a:spLocks/>
            </p:cNvSpPr>
            <p:nvPr/>
          </p:nvSpPr>
          <p:spPr bwMode="auto">
            <a:xfrm>
              <a:off x="8435975" y="4584701"/>
              <a:ext cx="534987" cy="265113"/>
            </a:xfrm>
            <a:custGeom>
              <a:avLst/>
              <a:gdLst>
                <a:gd name="T0" fmla="*/ 494863 w 40"/>
                <a:gd name="T1" fmla="*/ 0 h 20"/>
                <a:gd name="T2" fmla="*/ 494863 w 40"/>
                <a:gd name="T3" fmla="*/ 13256 h 20"/>
                <a:gd name="T4" fmla="*/ 307618 w 40"/>
                <a:gd name="T5" fmla="*/ 119301 h 20"/>
                <a:gd name="T6" fmla="*/ 187245 w 40"/>
                <a:gd name="T7" fmla="*/ 145812 h 20"/>
                <a:gd name="T8" fmla="*/ 0 w 40"/>
                <a:gd name="T9" fmla="*/ 198835 h 20"/>
                <a:gd name="T10" fmla="*/ 0 w 40"/>
                <a:gd name="T11" fmla="*/ 185579 h 20"/>
                <a:gd name="T12" fmla="*/ 26749 w 40"/>
                <a:gd name="T13" fmla="*/ 251857 h 20"/>
                <a:gd name="T14" fmla="*/ 213995 w 40"/>
                <a:gd name="T15" fmla="*/ 198835 h 20"/>
                <a:gd name="T16" fmla="*/ 334367 w 40"/>
                <a:gd name="T17" fmla="*/ 172323 h 20"/>
                <a:gd name="T18" fmla="*/ 521612 w 40"/>
                <a:gd name="T19" fmla="*/ 66278 h 20"/>
                <a:gd name="T20" fmla="*/ 494863 w 40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0" h="20">
                  <a:moveTo>
                    <a:pt x="37" y="0"/>
                  </a:moveTo>
                  <a:cubicBezTo>
                    <a:pt x="37" y="0"/>
                    <a:pt x="37" y="1"/>
                    <a:pt x="37" y="1"/>
                  </a:cubicBezTo>
                  <a:cubicBezTo>
                    <a:pt x="36" y="6"/>
                    <a:pt x="27" y="7"/>
                    <a:pt x="23" y="9"/>
                  </a:cubicBezTo>
                  <a:cubicBezTo>
                    <a:pt x="20" y="10"/>
                    <a:pt x="16" y="10"/>
                    <a:pt x="14" y="11"/>
                  </a:cubicBezTo>
                  <a:cubicBezTo>
                    <a:pt x="12" y="11"/>
                    <a:pt x="3" y="16"/>
                    <a:pt x="0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7"/>
                    <a:pt x="1" y="19"/>
                    <a:pt x="2" y="19"/>
                  </a:cubicBezTo>
                  <a:cubicBezTo>
                    <a:pt x="4" y="20"/>
                    <a:pt x="14" y="15"/>
                    <a:pt x="16" y="15"/>
                  </a:cubicBezTo>
                  <a:cubicBezTo>
                    <a:pt x="18" y="14"/>
                    <a:pt x="22" y="14"/>
                    <a:pt x="25" y="13"/>
                  </a:cubicBezTo>
                  <a:cubicBezTo>
                    <a:pt x="28" y="12"/>
                    <a:pt x="38" y="10"/>
                    <a:pt x="39" y="5"/>
                  </a:cubicBezTo>
                  <a:cubicBezTo>
                    <a:pt x="40" y="4"/>
                    <a:pt x="39" y="2"/>
                    <a:pt x="37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5" name="Freeform 1046"/>
            <p:cNvSpPr>
              <a:spLocks/>
            </p:cNvSpPr>
            <p:nvPr/>
          </p:nvSpPr>
          <p:spPr bwMode="auto">
            <a:xfrm>
              <a:off x="7753350" y="3346451"/>
              <a:ext cx="1069975" cy="1423988"/>
            </a:xfrm>
            <a:custGeom>
              <a:avLst/>
              <a:gdLst>
                <a:gd name="T0" fmla="*/ 40124 w 80"/>
                <a:gd name="T1" fmla="*/ 13308 h 107"/>
                <a:gd name="T2" fmla="*/ 575112 w 80"/>
                <a:gd name="T3" fmla="*/ 0 h 107"/>
                <a:gd name="T4" fmla="*/ 789107 w 80"/>
                <a:gd name="T5" fmla="*/ 465790 h 107"/>
                <a:gd name="T6" fmla="*/ 1029851 w 80"/>
                <a:gd name="T7" fmla="*/ 1211055 h 107"/>
                <a:gd name="T8" fmla="*/ 655360 w 80"/>
                <a:gd name="T9" fmla="*/ 1384063 h 107"/>
                <a:gd name="T10" fmla="*/ 401241 w 80"/>
                <a:gd name="T11" fmla="*/ 771881 h 107"/>
                <a:gd name="T12" fmla="*/ 106998 w 80"/>
                <a:gd name="T13" fmla="*/ 346016 h 107"/>
                <a:gd name="T14" fmla="*/ 40124 w 80"/>
                <a:gd name="T15" fmla="*/ 13308 h 1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107">
                  <a:moveTo>
                    <a:pt x="3" y="1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56" y="29"/>
                    <a:pt x="59" y="35"/>
                  </a:cubicBezTo>
                  <a:cubicBezTo>
                    <a:pt x="61" y="41"/>
                    <a:pt x="80" y="86"/>
                    <a:pt x="77" y="91"/>
                  </a:cubicBezTo>
                  <a:cubicBezTo>
                    <a:pt x="74" y="95"/>
                    <a:pt x="50" y="107"/>
                    <a:pt x="49" y="104"/>
                  </a:cubicBezTo>
                  <a:cubicBezTo>
                    <a:pt x="47" y="101"/>
                    <a:pt x="31" y="61"/>
                    <a:pt x="30" y="58"/>
                  </a:cubicBezTo>
                  <a:cubicBezTo>
                    <a:pt x="29" y="54"/>
                    <a:pt x="11" y="34"/>
                    <a:pt x="8" y="26"/>
                  </a:cubicBezTo>
                  <a:cubicBezTo>
                    <a:pt x="4" y="18"/>
                    <a:pt x="0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6" name="Freeform 1047"/>
            <p:cNvSpPr>
              <a:spLocks/>
            </p:cNvSpPr>
            <p:nvPr/>
          </p:nvSpPr>
          <p:spPr bwMode="auto">
            <a:xfrm>
              <a:off x="7834313" y="3652838"/>
              <a:ext cx="333375" cy="492125"/>
            </a:xfrm>
            <a:custGeom>
              <a:avLst/>
              <a:gdLst>
                <a:gd name="T0" fmla="*/ 0 w 25"/>
                <a:gd name="T1" fmla="*/ 0 h 37"/>
                <a:gd name="T2" fmla="*/ 26670 w 25"/>
                <a:gd name="T3" fmla="*/ 39902 h 37"/>
                <a:gd name="T4" fmla="*/ 320040 w 25"/>
                <a:gd name="T5" fmla="*/ 465524 h 37"/>
                <a:gd name="T6" fmla="*/ 333375 w 25"/>
                <a:gd name="T7" fmla="*/ 492125 h 37"/>
                <a:gd name="T8" fmla="*/ 320040 w 25"/>
                <a:gd name="T9" fmla="*/ 359118 h 37"/>
                <a:gd name="T10" fmla="*/ 253365 w 25"/>
                <a:gd name="T11" fmla="*/ 239412 h 37"/>
                <a:gd name="T12" fmla="*/ 0 w 25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37">
                  <a:moveTo>
                    <a:pt x="0" y="0"/>
                  </a:moveTo>
                  <a:cubicBezTo>
                    <a:pt x="1" y="1"/>
                    <a:pt x="1" y="2"/>
                    <a:pt x="2" y="3"/>
                  </a:cubicBezTo>
                  <a:cubicBezTo>
                    <a:pt x="5" y="11"/>
                    <a:pt x="23" y="31"/>
                    <a:pt x="24" y="35"/>
                  </a:cubicBezTo>
                  <a:cubicBezTo>
                    <a:pt x="24" y="35"/>
                    <a:pt x="24" y="36"/>
                    <a:pt x="25" y="37"/>
                  </a:cubicBezTo>
                  <a:cubicBezTo>
                    <a:pt x="25" y="33"/>
                    <a:pt x="25" y="31"/>
                    <a:pt x="24" y="27"/>
                  </a:cubicBezTo>
                  <a:cubicBezTo>
                    <a:pt x="24" y="26"/>
                    <a:pt x="23" y="21"/>
                    <a:pt x="19" y="18"/>
                  </a:cubicBezTo>
                  <a:cubicBezTo>
                    <a:pt x="12" y="13"/>
                    <a:pt x="5" y="8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7" name="Freeform 1048"/>
            <p:cNvSpPr>
              <a:spLocks/>
            </p:cNvSpPr>
            <p:nvPr/>
          </p:nvSpPr>
          <p:spPr bwMode="auto">
            <a:xfrm>
              <a:off x="8142288" y="3346451"/>
              <a:ext cx="681037" cy="1423988"/>
            </a:xfrm>
            <a:custGeom>
              <a:avLst/>
              <a:gdLst>
                <a:gd name="T0" fmla="*/ 400610 w 51"/>
                <a:gd name="T1" fmla="*/ 465790 h 107"/>
                <a:gd name="T2" fmla="*/ 186951 w 51"/>
                <a:gd name="T3" fmla="*/ 0 h 107"/>
                <a:gd name="T4" fmla="*/ 0 w 51"/>
                <a:gd name="T5" fmla="*/ 26617 h 107"/>
                <a:gd name="T6" fmla="*/ 360549 w 51"/>
                <a:gd name="T7" fmla="*/ 558949 h 107"/>
                <a:gd name="T8" fmla="*/ 413964 w 51"/>
                <a:gd name="T9" fmla="*/ 1157822 h 107"/>
                <a:gd name="T10" fmla="*/ 227012 w 51"/>
                <a:gd name="T11" fmla="*/ 1317522 h 107"/>
                <a:gd name="T12" fmla="*/ 267073 w 51"/>
                <a:gd name="T13" fmla="*/ 1384063 h 107"/>
                <a:gd name="T14" fmla="*/ 640976 w 51"/>
                <a:gd name="T15" fmla="*/ 1211055 h 107"/>
                <a:gd name="T16" fmla="*/ 400610 w 51"/>
                <a:gd name="T17" fmla="*/ 465790 h 10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107">
                  <a:moveTo>
                    <a:pt x="30" y="35"/>
                  </a:moveTo>
                  <a:cubicBezTo>
                    <a:pt x="27" y="29"/>
                    <a:pt x="14" y="0"/>
                    <a:pt x="1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20" y="22"/>
                    <a:pt x="27" y="42"/>
                  </a:cubicBezTo>
                  <a:cubicBezTo>
                    <a:pt x="29" y="49"/>
                    <a:pt x="34" y="83"/>
                    <a:pt x="31" y="87"/>
                  </a:cubicBezTo>
                  <a:cubicBezTo>
                    <a:pt x="30" y="90"/>
                    <a:pt x="25" y="96"/>
                    <a:pt x="17" y="99"/>
                  </a:cubicBezTo>
                  <a:cubicBezTo>
                    <a:pt x="19" y="102"/>
                    <a:pt x="19" y="104"/>
                    <a:pt x="20" y="104"/>
                  </a:cubicBezTo>
                  <a:cubicBezTo>
                    <a:pt x="21" y="107"/>
                    <a:pt x="45" y="95"/>
                    <a:pt x="48" y="91"/>
                  </a:cubicBezTo>
                  <a:cubicBezTo>
                    <a:pt x="51" y="86"/>
                    <a:pt x="32" y="41"/>
                    <a:pt x="30" y="3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8" name="Freeform 1049"/>
            <p:cNvSpPr>
              <a:spLocks/>
            </p:cNvSpPr>
            <p:nvPr/>
          </p:nvSpPr>
          <p:spPr bwMode="auto">
            <a:xfrm>
              <a:off x="8863013" y="2095501"/>
              <a:ext cx="307975" cy="358775"/>
            </a:xfrm>
            <a:custGeom>
              <a:avLst/>
              <a:gdLst>
                <a:gd name="T0" fmla="*/ 187463 w 23"/>
                <a:gd name="T1" fmla="*/ 26576 h 27"/>
                <a:gd name="T2" fmla="*/ 66951 w 23"/>
                <a:gd name="T3" fmla="*/ 93016 h 27"/>
                <a:gd name="T4" fmla="*/ 26780 w 23"/>
                <a:gd name="T5" fmla="*/ 66440 h 27"/>
                <a:gd name="T6" fmla="*/ 0 w 23"/>
                <a:gd name="T7" fmla="*/ 132880 h 27"/>
                <a:gd name="T8" fmla="*/ 26780 w 23"/>
                <a:gd name="T9" fmla="*/ 225895 h 27"/>
                <a:gd name="T10" fmla="*/ 26780 w 23"/>
                <a:gd name="T11" fmla="*/ 225895 h 27"/>
                <a:gd name="T12" fmla="*/ 40171 w 23"/>
                <a:gd name="T13" fmla="*/ 225895 h 27"/>
                <a:gd name="T14" fmla="*/ 80341 w 23"/>
                <a:gd name="T15" fmla="*/ 318911 h 27"/>
                <a:gd name="T16" fmla="*/ 200853 w 23"/>
                <a:gd name="T17" fmla="*/ 332199 h 27"/>
                <a:gd name="T18" fmla="*/ 227634 w 23"/>
                <a:gd name="T19" fmla="*/ 318911 h 27"/>
                <a:gd name="T20" fmla="*/ 267804 w 23"/>
                <a:gd name="T21" fmla="*/ 199319 h 27"/>
                <a:gd name="T22" fmla="*/ 187463 w 23"/>
                <a:gd name="T23" fmla="*/ 26576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27">
                  <a:moveTo>
                    <a:pt x="14" y="2"/>
                  </a:moveTo>
                  <a:cubicBezTo>
                    <a:pt x="10" y="0"/>
                    <a:pt x="7" y="4"/>
                    <a:pt x="5" y="7"/>
                  </a:cubicBezTo>
                  <a:cubicBezTo>
                    <a:pt x="4" y="6"/>
                    <a:pt x="3" y="5"/>
                    <a:pt x="2" y="5"/>
                  </a:cubicBezTo>
                  <a:cubicBezTo>
                    <a:pt x="0" y="6"/>
                    <a:pt x="0" y="6"/>
                    <a:pt x="0" y="10"/>
                  </a:cubicBezTo>
                  <a:cubicBezTo>
                    <a:pt x="1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22"/>
                    <a:pt x="6" y="24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5" y="25"/>
                    <a:pt x="17" y="25"/>
                    <a:pt x="17" y="24"/>
                  </a:cubicBezTo>
                  <a:cubicBezTo>
                    <a:pt x="18" y="23"/>
                    <a:pt x="19" y="20"/>
                    <a:pt x="20" y="15"/>
                  </a:cubicBezTo>
                  <a:cubicBezTo>
                    <a:pt x="21" y="10"/>
                    <a:pt x="23" y="4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19" name="Freeform 1050"/>
            <p:cNvSpPr>
              <a:spLocks/>
            </p:cNvSpPr>
            <p:nvPr/>
          </p:nvSpPr>
          <p:spPr bwMode="auto">
            <a:xfrm>
              <a:off x="8877300" y="2174876"/>
              <a:ext cx="266700" cy="279400"/>
            </a:xfrm>
            <a:custGeom>
              <a:avLst/>
              <a:gdLst>
                <a:gd name="T0" fmla="*/ 253365 w 20"/>
                <a:gd name="T1" fmla="*/ 0 h 21"/>
                <a:gd name="T2" fmla="*/ 253365 w 20"/>
                <a:gd name="T3" fmla="*/ 39914 h 21"/>
                <a:gd name="T4" fmla="*/ 213360 w 20"/>
                <a:gd name="T5" fmla="*/ 159657 h 21"/>
                <a:gd name="T6" fmla="*/ 186690 w 20"/>
                <a:gd name="T7" fmla="*/ 186267 h 21"/>
                <a:gd name="T8" fmla="*/ 53340 w 20"/>
                <a:gd name="T9" fmla="*/ 159657 h 21"/>
                <a:gd name="T10" fmla="*/ 0 w 20"/>
                <a:gd name="T11" fmla="*/ 79829 h 21"/>
                <a:gd name="T12" fmla="*/ 13335 w 20"/>
                <a:gd name="T13" fmla="*/ 146352 h 21"/>
                <a:gd name="T14" fmla="*/ 13335 w 20"/>
                <a:gd name="T15" fmla="*/ 146352 h 21"/>
                <a:gd name="T16" fmla="*/ 26670 w 20"/>
                <a:gd name="T17" fmla="*/ 146352 h 21"/>
                <a:gd name="T18" fmla="*/ 66675 w 20"/>
                <a:gd name="T19" fmla="*/ 239486 h 21"/>
                <a:gd name="T20" fmla="*/ 186690 w 20"/>
                <a:gd name="T21" fmla="*/ 252790 h 21"/>
                <a:gd name="T22" fmla="*/ 213360 w 20"/>
                <a:gd name="T23" fmla="*/ 239486 h 21"/>
                <a:gd name="T24" fmla="*/ 253365 w 20"/>
                <a:gd name="T25" fmla="*/ 119743 h 21"/>
                <a:gd name="T26" fmla="*/ 253365 w 20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" h="21">
                  <a:moveTo>
                    <a:pt x="19" y="0"/>
                  </a:moveTo>
                  <a:cubicBezTo>
                    <a:pt x="19" y="1"/>
                    <a:pt x="19" y="2"/>
                    <a:pt x="19" y="3"/>
                  </a:cubicBezTo>
                  <a:cubicBezTo>
                    <a:pt x="18" y="8"/>
                    <a:pt x="16" y="11"/>
                    <a:pt x="16" y="12"/>
                  </a:cubicBezTo>
                  <a:cubicBezTo>
                    <a:pt x="15" y="13"/>
                    <a:pt x="14" y="14"/>
                    <a:pt x="14" y="14"/>
                  </a:cubicBezTo>
                  <a:cubicBezTo>
                    <a:pt x="14" y="14"/>
                    <a:pt x="7" y="13"/>
                    <a:pt x="4" y="12"/>
                  </a:cubicBezTo>
                  <a:cubicBezTo>
                    <a:pt x="2" y="11"/>
                    <a:pt x="1" y="9"/>
                    <a:pt x="0" y="6"/>
                  </a:cubicBezTo>
                  <a:cubicBezTo>
                    <a:pt x="0" y="9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6"/>
                    <a:pt x="5" y="18"/>
                  </a:cubicBezTo>
                  <a:cubicBezTo>
                    <a:pt x="8" y="21"/>
                    <a:pt x="14" y="19"/>
                    <a:pt x="14" y="19"/>
                  </a:cubicBezTo>
                  <a:cubicBezTo>
                    <a:pt x="14" y="19"/>
                    <a:pt x="16" y="19"/>
                    <a:pt x="16" y="18"/>
                  </a:cubicBezTo>
                  <a:cubicBezTo>
                    <a:pt x="17" y="17"/>
                    <a:pt x="18" y="14"/>
                    <a:pt x="19" y="9"/>
                  </a:cubicBezTo>
                  <a:cubicBezTo>
                    <a:pt x="20" y="6"/>
                    <a:pt x="20" y="3"/>
                    <a:pt x="1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0" name="Freeform 1051"/>
            <p:cNvSpPr>
              <a:spLocks/>
            </p:cNvSpPr>
            <p:nvPr/>
          </p:nvSpPr>
          <p:spPr bwMode="auto">
            <a:xfrm>
              <a:off x="8154988" y="2320926"/>
              <a:ext cx="909637" cy="573088"/>
            </a:xfrm>
            <a:custGeom>
              <a:avLst/>
              <a:gdLst>
                <a:gd name="T0" fmla="*/ 53508 w 68"/>
                <a:gd name="T1" fmla="*/ 346518 h 43"/>
                <a:gd name="T2" fmla="*/ 267540 w 68"/>
                <a:gd name="T3" fmla="*/ 253225 h 43"/>
                <a:gd name="T4" fmla="*/ 441441 w 68"/>
                <a:gd name="T5" fmla="*/ 253225 h 43"/>
                <a:gd name="T6" fmla="*/ 561835 w 68"/>
                <a:gd name="T7" fmla="*/ 146604 h 43"/>
                <a:gd name="T8" fmla="*/ 749113 w 68"/>
                <a:gd name="T9" fmla="*/ 0 h 43"/>
                <a:gd name="T10" fmla="*/ 815998 w 68"/>
                <a:gd name="T11" fmla="*/ 66638 h 43"/>
                <a:gd name="T12" fmla="*/ 909637 w 68"/>
                <a:gd name="T13" fmla="*/ 106621 h 43"/>
                <a:gd name="T14" fmla="*/ 735736 w 68"/>
                <a:gd name="T15" fmla="*/ 359846 h 43"/>
                <a:gd name="T16" fmla="*/ 468196 w 68"/>
                <a:gd name="T17" fmla="*/ 533105 h 43"/>
                <a:gd name="T18" fmla="*/ 187278 w 68"/>
                <a:gd name="T19" fmla="*/ 559760 h 43"/>
                <a:gd name="T20" fmla="*/ 53508 w 68"/>
                <a:gd name="T21" fmla="*/ 346518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8" h="43">
                  <a:moveTo>
                    <a:pt x="4" y="26"/>
                  </a:moveTo>
                  <a:cubicBezTo>
                    <a:pt x="9" y="20"/>
                    <a:pt x="16" y="20"/>
                    <a:pt x="20" y="19"/>
                  </a:cubicBezTo>
                  <a:cubicBezTo>
                    <a:pt x="25" y="19"/>
                    <a:pt x="33" y="19"/>
                    <a:pt x="33" y="19"/>
                  </a:cubicBezTo>
                  <a:cubicBezTo>
                    <a:pt x="33" y="19"/>
                    <a:pt x="37" y="15"/>
                    <a:pt x="42" y="11"/>
                  </a:cubicBezTo>
                  <a:cubicBezTo>
                    <a:pt x="46" y="6"/>
                    <a:pt x="56" y="0"/>
                    <a:pt x="56" y="0"/>
                  </a:cubicBezTo>
                  <a:cubicBezTo>
                    <a:pt x="55" y="0"/>
                    <a:pt x="59" y="3"/>
                    <a:pt x="61" y="5"/>
                  </a:cubicBezTo>
                  <a:cubicBezTo>
                    <a:pt x="63" y="6"/>
                    <a:pt x="68" y="8"/>
                    <a:pt x="68" y="8"/>
                  </a:cubicBezTo>
                  <a:cubicBezTo>
                    <a:pt x="68" y="8"/>
                    <a:pt x="62" y="20"/>
                    <a:pt x="55" y="27"/>
                  </a:cubicBezTo>
                  <a:cubicBezTo>
                    <a:pt x="47" y="35"/>
                    <a:pt x="42" y="37"/>
                    <a:pt x="35" y="40"/>
                  </a:cubicBezTo>
                  <a:cubicBezTo>
                    <a:pt x="28" y="43"/>
                    <a:pt x="20" y="43"/>
                    <a:pt x="14" y="42"/>
                  </a:cubicBezTo>
                  <a:cubicBezTo>
                    <a:pt x="5" y="42"/>
                    <a:pt x="0" y="31"/>
                    <a:pt x="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1" name="Freeform 1052"/>
            <p:cNvSpPr>
              <a:spLocks/>
            </p:cNvSpPr>
            <p:nvPr/>
          </p:nvSpPr>
          <p:spPr bwMode="auto">
            <a:xfrm>
              <a:off x="8221663" y="2320926"/>
              <a:ext cx="842962" cy="573088"/>
            </a:xfrm>
            <a:custGeom>
              <a:avLst/>
              <a:gdLst>
                <a:gd name="T0" fmla="*/ 749300 w 63"/>
                <a:gd name="T1" fmla="*/ 66638 h 43"/>
                <a:gd name="T2" fmla="*/ 682398 w 63"/>
                <a:gd name="T3" fmla="*/ 0 h 43"/>
                <a:gd name="T4" fmla="*/ 655637 w 63"/>
                <a:gd name="T5" fmla="*/ 13328 h 43"/>
                <a:gd name="T6" fmla="*/ 695778 w 63"/>
                <a:gd name="T7" fmla="*/ 53311 h 43"/>
                <a:gd name="T8" fmla="*/ 776060 w 63"/>
                <a:gd name="T9" fmla="*/ 106621 h 43"/>
                <a:gd name="T10" fmla="*/ 588735 w 63"/>
                <a:gd name="T11" fmla="*/ 333191 h 43"/>
                <a:gd name="T12" fmla="*/ 307748 w 63"/>
                <a:gd name="T13" fmla="*/ 493122 h 43"/>
                <a:gd name="T14" fmla="*/ 26761 w 63"/>
                <a:gd name="T15" fmla="*/ 506450 h 43"/>
                <a:gd name="T16" fmla="*/ 0 w 63"/>
                <a:gd name="T17" fmla="*/ 493122 h 43"/>
                <a:gd name="T18" fmla="*/ 120423 w 63"/>
                <a:gd name="T19" fmla="*/ 559760 h 43"/>
                <a:gd name="T20" fmla="*/ 401410 w 63"/>
                <a:gd name="T21" fmla="*/ 533105 h 43"/>
                <a:gd name="T22" fmla="*/ 669017 w 63"/>
                <a:gd name="T23" fmla="*/ 359846 h 43"/>
                <a:gd name="T24" fmla="*/ 842962 w 63"/>
                <a:gd name="T25" fmla="*/ 106621 h 43"/>
                <a:gd name="T26" fmla="*/ 749300 w 63"/>
                <a:gd name="T27" fmla="*/ 66638 h 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3" h="43">
                  <a:moveTo>
                    <a:pt x="56" y="5"/>
                  </a:moveTo>
                  <a:cubicBezTo>
                    <a:pt x="54" y="3"/>
                    <a:pt x="50" y="0"/>
                    <a:pt x="51" y="0"/>
                  </a:cubicBezTo>
                  <a:cubicBezTo>
                    <a:pt x="51" y="0"/>
                    <a:pt x="50" y="1"/>
                    <a:pt x="49" y="1"/>
                  </a:cubicBezTo>
                  <a:cubicBezTo>
                    <a:pt x="50" y="2"/>
                    <a:pt x="51" y="3"/>
                    <a:pt x="52" y="4"/>
                  </a:cubicBezTo>
                  <a:cubicBezTo>
                    <a:pt x="53" y="5"/>
                    <a:pt x="58" y="8"/>
                    <a:pt x="58" y="8"/>
                  </a:cubicBezTo>
                  <a:cubicBezTo>
                    <a:pt x="58" y="8"/>
                    <a:pt x="51" y="18"/>
                    <a:pt x="44" y="25"/>
                  </a:cubicBezTo>
                  <a:cubicBezTo>
                    <a:pt x="36" y="33"/>
                    <a:pt x="30" y="34"/>
                    <a:pt x="23" y="37"/>
                  </a:cubicBezTo>
                  <a:cubicBezTo>
                    <a:pt x="16" y="39"/>
                    <a:pt x="8" y="38"/>
                    <a:pt x="2" y="38"/>
                  </a:cubicBezTo>
                  <a:cubicBezTo>
                    <a:pt x="1" y="37"/>
                    <a:pt x="1" y="37"/>
                    <a:pt x="0" y="37"/>
                  </a:cubicBezTo>
                  <a:cubicBezTo>
                    <a:pt x="2" y="40"/>
                    <a:pt x="5" y="42"/>
                    <a:pt x="9" y="42"/>
                  </a:cubicBezTo>
                  <a:cubicBezTo>
                    <a:pt x="15" y="43"/>
                    <a:pt x="23" y="43"/>
                    <a:pt x="30" y="40"/>
                  </a:cubicBezTo>
                  <a:cubicBezTo>
                    <a:pt x="37" y="37"/>
                    <a:pt x="42" y="35"/>
                    <a:pt x="50" y="27"/>
                  </a:cubicBezTo>
                  <a:cubicBezTo>
                    <a:pt x="57" y="20"/>
                    <a:pt x="63" y="8"/>
                    <a:pt x="63" y="8"/>
                  </a:cubicBezTo>
                  <a:cubicBezTo>
                    <a:pt x="63" y="8"/>
                    <a:pt x="58" y="6"/>
                    <a:pt x="56" y="5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2" name="Freeform 1053"/>
            <p:cNvSpPr>
              <a:spLocks/>
            </p:cNvSpPr>
            <p:nvPr/>
          </p:nvSpPr>
          <p:spPr bwMode="auto">
            <a:xfrm>
              <a:off x="7767638" y="2441576"/>
              <a:ext cx="762000" cy="1184275"/>
            </a:xfrm>
            <a:custGeom>
              <a:avLst/>
              <a:gdLst>
                <a:gd name="T0" fmla="*/ 574842 w 57"/>
                <a:gd name="T1" fmla="*/ 1011291 h 89"/>
                <a:gd name="T2" fmla="*/ 721895 w 57"/>
                <a:gd name="T3" fmla="*/ 558871 h 89"/>
                <a:gd name="T4" fmla="*/ 735263 w 57"/>
                <a:gd name="T5" fmla="*/ 146371 h 89"/>
                <a:gd name="T6" fmla="*/ 548105 w 57"/>
                <a:gd name="T7" fmla="*/ 66532 h 89"/>
                <a:gd name="T8" fmla="*/ 387684 w 57"/>
                <a:gd name="T9" fmla="*/ 13306 h 89"/>
                <a:gd name="T10" fmla="*/ 267368 w 57"/>
                <a:gd name="T11" fmla="*/ 79839 h 89"/>
                <a:gd name="T12" fmla="*/ 93579 w 57"/>
                <a:gd name="T13" fmla="*/ 452420 h 89"/>
                <a:gd name="T14" fmla="*/ 13368 w 57"/>
                <a:gd name="T15" fmla="*/ 1064517 h 89"/>
                <a:gd name="T16" fmla="*/ 574842 w 57"/>
                <a:gd name="T17" fmla="*/ 1011291 h 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89">
                  <a:moveTo>
                    <a:pt x="43" y="76"/>
                  </a:moveTo>
                  <a:cubicBezTo>
                    <a:pt x="48" y="70"/>
                    <a:pt x="50" y="58"/>
                    <a:pt x="54" y="42"/>
                  </a:cubicBezTo>
                  <a:cubicBezTo>
                    <a:pt x="57" y="31"/>
                    <a:pt x="57" y="11"/>
                    <a:pt x="55" y="11"/>
                  </a:cubicBezTo>
                  <a:cubicBezTo>
                    <a:pt x="54" y="11"/>
                    <a:pt x="49" y="8"/>
                    <a:pt x="41" y="5"/>
                  </a:cubicBezTo>
                  <a:cubicBezTo>
                    <a:pt x="37" y="3"/>
                    <a:pt x="33" y="2"/>
                    <a:pt x="29" y="1"/>
                  </a:cubicBezTo>
                  <a:cubicBezTo>
                    <a:pt x="25" y="0"/>
                    <a:pt x="21" y="2"/>
                    <a:pt x="20" y="6"/>
                  </a:cubicBezTo>
                  <a:cubicBezTo>
                    <a:pt x="16" y="13"/>
                    <a:pt x="10" y="24"/>
                    <a:pt x="7" y="34"/>
                  </a:cubicBezTo>
                  <a:cubicBezTo>
                    <a:pt x="1" y="48"/>
                    <a:pt x="0" y="71"/>
                    <a:pt x="1" y="80"/>
                  </a:cubicBezTo>
                  <a:cubicBezTo>
                    <a:pt x="2" y="89"/>
                    <a:pt x="35" y="83"/>
                    <a:pt x="4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3" name="Freeform 1054"/>
            <p:cNvSpPr>
              <a:spLocks/>
            </p:cNvSpPr>
            <p:nvPr/>
          </p:nvSpPr>
          <p:spPr bwMode="auto">
            <a:xfrm>
              <a:off x="7927975" y="2627313"/>
              <a:ext cx="561975" cy="785813"/>
            </a:xfrm>
            <a:custGeom>
              <a:avLst/>
              <a:gdLst>
                <a:gd name="T0" fmla="*/ 187325 w 42"/>
                <a:gd name="T1" fmla="*/ 53275 h 59"/>
                <a:gd name="T2" fmla="*/ 160564 w 42"/>
                <a:gd name="T3" fmla="*/ 559392 h 59"/>
                <a:gd name="T4" fmla="*/ 428171 w 42"/>
                <a:gd name="T5" fmla="*/ 772494 h 59"/>
                <a:gd name="T6" fmla="*/ 481693 w 42"/>
                <a:gd name="T7" fmla="*/ 426204 h 59"/>
                <a:gd name="T8" fmla="*/ 428171 w 42"/>
                <a:gd name="T9" fmla="*/ 39957 h 59"/>
                <a:gd name="T10" fmla="*/ 187325 w 42"/>
                <a:gd name="T11" fmla="*/ 53275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9">
                  <a:moveTo>
                    <a:pt x="14" y="4"/>
                  </a:moveTo>
                  <a:cubicBezTo>
                    <a:pt x="14" y="4"/>
                    <a:pt x="0" y="13"/>
                    <a:pt x="12" y="42"/>
                  </a:cubicBezTo>
                  <a:cubicBezTo>
                    <a:pt x="17" y="52"/>
                    <a:pt x="30" y="59"/>
                    <a:pt x="32" y="58"/>
                  </a:cubicBezTo>
                  <a:cubicBezTo>
                    <a:pt x="34" y="57"/>
                    <a:pt x="42" y="51"/>
                    <a:pt x="36" y="32"/>
                  </a:cubicBezTo>
                  <a:cubicBezTo>
                    <a:pt x="35" y="27"/>
                    <a:pt x="40" y="6"/>
                    <a:pt x="32" y="3"/>
                  </a:cubicBezTo>
                  <a:cubicBezTo>
                    <a:pt x="24" y="0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4" name="Freeform 1055"/>
            <p:cNvSpPr>
              <a:spLocks/>
            </p:cNvSpPr>
            <p:nvPr/>
          </p:nvSpPr>
          <p:spPr bwMode="auto">
            <a:xfrm>
              <a:off x="7767638" y="2427288"/>
              <a:ext cx="722312" cy="1011238"/>
            </a:xfrm>
            <a:custGeom>
              <a:avLst/>
              <a:gdLst>
                <a:gd name="T0" fmla="*/ 0 w 54"/>
                <a:gd name="T1" fmla="*/ 958015 h 76"/>
                <a:gd name="T2" fmla="*/ 40128 w 54"/>
                <a:gd name="T3" fmla="*/ 997932 h 76"/>
                <a:gd name="T4" fmla="*/ 173890 w 54"/>
                <a:gd name="T5" fmla="*/ 758429 h 76"/>
                <a:gd name="T6" fmla="*/ 307651 w 54"/>
                <a:gd name="T7" fmla="*/ 266115 h 76"/>
                <a:gd name="T8" fmla="*/ 414661 w 54"/>
                <a:gd name="T9" fmla="*/ 172975 h 76"/>
                <a:gd name="T10" fmla="*/ 561798 w 54"/>
                <a:gd name="T11" fmla="*/ 186281 h 76"/>
                <a:gd name="T12" fmla="*/ 695560 w 54"/>
                <a:gd name="T13" fmla="*/ 252810 h 76"/>
                <a:gd name="T14" fmla="*/ 722312 w 54"/>
                <a:gd name="T15" fmla="*/ 226198 h 76"/>
                <a:gd name="T16" fmla="*/ 695560 w 54"/>
                <a:gd name="T17" fmla="*/ 172975 h 76"/>
                <a:gd name="T18" fmla="*/ 401284 w 54"/>
                <a:gd name="T19" fmla="*/ 13306 h 76"/>
                <a:gd name="T20" fmla="*/ 307651 w 54"/>
                <a:gd name="T21" fmla="*/ 53223 h 76"/>
                <a:gd name="T22" fmla="*/ 0 w 54"/>
                <a:gd name="T23" fmla="*/ 958015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76">
                  <a:moveTo>
                    <a:pt x="0" y="72"/>
                  </a:moveTo>
                  <a:cubicBezTo>
                    <a:pt x="1" y="73"/>
                    <a:pt x="2" y="75"/>
                    <a:pt x="3" y="75"/>
                  </a:cubicBezTo>
                  <a:cubicBezTo>
                    <a:pt x="4" y="76"/>
                    <a:pt x="11" y="64"/>
                    <a:pt x="13" y="57"/>
                  </a:cubicBezTo>
                  <a:cubicBezTo>
                    <a:pt x="15" y="50"/>
                    <a:pt x="20" y="24"/>
                    <a:pt x="23" y="20"/>
                  </a:cubicBezTo>
                  <a:cubicBezTo>
                    <a:pt x="25" y="16"/>
                    <a:pt x="28" y="13"/>
                    <a:pt x="31" y="13"/>
                  </a:cubicBezTo>
                  <a:cubicBezTo>
                    <a:pt x="32" y="12"/>
                    <a:pt x="37" y="13"/>
                    <a:pt x="42" y="14"/>
                  </a:cubicBezTo>
                  <a:cubicBezTo>
                    <a:pt x="47" y="15"/>
                    <a:pt x="52" y="18"/>
                    <a:pt x="52" y="19"/>
                  </a:cubicBezTo>
                  <a:cubicBezTo>
                    <a:pt x="53" y="19"/>
                    <a:pt x="54" y="18"/>
                    <a:pt x="54" y="17"/>
                  </a:cubicBezTo>
                  <a:cubicBezTo>
                    <a:pt x="54" y="16"/>
                    <a:pt x="53" y="14"/>
                    <a:pt x="52" y="13"/>
                  </a:cubicBezTo>
                  <a:cubicBezTo>
                    <a:pt x="51" y="12"/>
                    <a:pt x="37" y="5"/>
                    <a:pt x="30" y="1"/>
                  </a:cubicBezTo>
                  <a:cubicBezTo>
                    <a:pt x="27" y="0"/>
                    <a:pt x="24" y="1"/>
                    <a:pt x="23" y="4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5" name="Freeform 1056"/>
            <p:cNvSpPr>
              <a:spLocks/>
            </p:cNvSpPr>
            <p:nvPr/>
          </p:nvSpPr>
          <p:spPr bwMode="auto">
            <a:xfrm>
              <a:off x="8061325" y="1935163"/>
              <a:ext cx="695325" cy="679450"/>
            </a:xfrm>
            <a:custGeom>
              <a:avLst/>
              <a:gdLst>
                <a:gd name="T0" fmla="*/ 695325 w 52"/>
                <a:gd name="T1" fmla="*/ 346386 h 51"/>
                <a:gd name="T2" fmla="*/ 334291 w 52"/>
                <a:gd name="T3" fmla="*/ 679450 h 51"/>
                <a:gd name="T4" fmla="*/ 13372 w 52"/>
                <a:gd name="T5" fmla="*/ 319741 h 51"/>
                <a:gd name="T6" fmla="*/ 361034 w 52"/>
                <a:gd name="T7" fmla="*/ 0 h 51"/>
                <a:gd name="T8" fmla="*/ 695325 w 52"/>
                <a:gd name="T9" fmla="*/ 346386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26"/>
                  </a:moveTo>
                  <a:cubicBezTo>
                    <a:pt x="51" y="40"/>
                    <a:pt x="39" y="51"/>
                    <a:pt x="25" y="51"/>
                  </a:cubicBezTo>
                  <a:cubicBezTo>
                    <a:pt x="11" y="50"/>
                    <a:pt x="0" y="38"/>
                    <a:pt x="1" y="24"/>
                  </a:cubicBezTo>
                  <a:cubicBezTo>
                    <a:pt x="2" y="10"/>
                    <a:pt x="13" y="0"/>
                    <a:pt x="27" y="0"/>
                  </a:cubicBezTo>
                  <a:cubicBezTo>
                    <a:pt x="41" y="1"/>
                    <a:pt x="52" y="12"/>
                    <a:pt x="52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6" name="Freeform 1057"/>
            <p:cNvSpPr>
              <a:spLocks/>
            </p:cNvSpPr>
            <p:nvPr/>
          </p:nvSpPr>
          <p:spPr bwMode="auto">
            <a:xfrm>
              <a:off x="8074025" y="2135188"/>
              <a:ext cx="682625" cy="479425"/>
            </a:xfrm>
            <a:custGeom>
              <a:avLst/>
              <a:gdLst>
                <a:gd name="T0" fmla="*/ 655855 w 51"/>
                <a:gd name="T1" fmla="*/ 0 h 36"/>
                <a:gd name="T2" fmla="*/ 655855 w 51"/>
                <a:gd name="T3" fmla="*/ 26635 h 36"/>
                <a:gd name="T4" fmla="*/ 294466 w 51"/>
                <a:gd name="T5" fmla="*/ 346251 h 36"/>
                <a:gd name="T6" fmla="*/ 0 w 51"/>
                <a:gd name="T7" fmla="*/ 146491 h 36"/>
                <a:gd name="T8" fmla="*/ 321235 w 51"/>
                <a:gd name="T9" fmla="*/ 479425 h 36"/>
                <a:gd name="T10" fmla="*/ 682625 w 51"/>
                <a:gd name="T11" fmla="*/ 146491 h 36"/>
                <a:gd name="T12" fmla="*/ 655855 w 5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36">
                  <a:moveTo>
                    <a:pt x="49" y="0"/>
                  </a:moveTo>
                  <a:cubicBezTo>
                    <a:pt x="49" y="1"/>
                    <a:pt x="49" y="2"/>
                    <a:pt x="49" y="2"/>
                  </a:cubicBezTo>
                  <a:cubicBezTo>
                    <a:pt x="48" y="16"/>
                    <a:pt x="36" y="27"/>
                    <a:pt x="22" y="26"/>
                  </a:cubicBezTo>
                  <a:cubicBezTo>
                    <a:pt x="12" y="26"/>
                    <a:pt x="4" y="20"/>
                    <a:pt x="0" y="11"/>
                  </a:cubicBezTo>
                  <a:cubicBezTo>
                    <a:pt x="0" y="24"/>
                    <a:pt x="11" y="35"/>
                    <a:pt x="24" y="36"/>
                  </a:cubicBezTo>
                  <a:cubicBezTo>
                    <a:pt x="38" y="36"/>
                    <a:pt x="50" y="25"/>
                    <a:pt x="51" y="11"/>
                  </a:cubicBezTo>
                  <a:cubicBezTo>
                    <a:pt x="51" y="7"/>
                    <a:pt x="50" y="4"/>
                    <a:pt x="4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Freeform 1058"/>
            <p:cNvSpPr>
              <a:spLocks/>
            </p:cNvSpPr>
            <p:nvPr/>
          </p:nvSpPr>
          <p:spPr bwMode="auto">
            <a:xfrm>
              <a:off x="8408988" y="2054226"/>
              <a:ext cx="347662" cy="560388"/>
            </a:xfrm>
            <a:custGeom>
              <a:avLst/>
              <a:gdLst>
                <a:gd name="T0" fmla="*/ 267432 w 26"/>
                <a:gd name="T1" fmla="*/ 0 h 42"/>
                <a:gd name="T2" fmla="*/ 80230 w 26"/>
                <a:gd name="T3" fmla="*/ 173453 h 42"/>
                <a:gd name="T4" fmla="*/ 40115 w 26"/>
                <a:gd name="T5" fmla="*/ 560388 h 42"/>
                <a:gd name="T6" fmla="*/ 347662 w 26"/>
                <a:gd name="T7" fmla="*/ 240166 h 42"/>
                <a:gd name="T8" fmla="*/ 267432 w 26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42">
                  <a:moveTo>
                    <a:pt x="20" y="0"/>
                  </a:moveTo>
                  <a:cubicBezTo>
                    <a:pt x="16" y="2"/>
                    <a:pt x="10" y="5"/>
                    <a:pt x="6" y="13"/>
                  </a:cubicBezTo>
                  <a:cubicBezTo>
                    <a:pt x="0" y="23"/>
                    <a:pt x="2" y="37"/>
                    <a:pt x="3" y="42"/>
                  </a:cubicBezTo>
                  <a:cubicBezTo>
                    <a:pt x="16" y="40"/>
                    <a:pt x="25" y="30"/>
                    <a:pt x="26" y="18"/>
                  </a:cubicBezTo>
                  <a:cubicBezTo>
                    <a:pt x="26" y="11"/>
                    <a:pt x="24" y="5"/>
                    <a:pt x="20" y="0"/>
                  </a:cubicBez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8" name="Freeform 1059"/>
            <p:cNvSpPr>
              <a:spLocks/>
            </p:cNvSpPr>
            <p:nvPr/>
          </p:nvSpPr>
          <p:spPr bwMode="auto">
            <a:xfrm>
              <a:off x="8408988" y="2054226"/>
              <a:ext cx="266700" cy="560388"/>
            </a:xfrm>
            <a:custGeom>
              <a:avLst/>
              <a:gdLst>
                <a:gd name="T0" fmla="*/ 133350 w 20"/>
                <a:gd name="T1" fmla="*/ 186796 h 42"/>
                <a:gd name="T2" fmla="*/ 266700 w 20"/>
                <a:gd name="T3" fmla="*/ 13343 h 42"/>
                <a:gd name="T4" fmla="*/ 266700 w 20"/>
                <a:gd name="T5" fmla="*/ 0 h 42"/>
                <a:gd name="T6" fmla="*/ 80010 w 20"/>
                <a:gd name="T7" fmla="*/ 173453 h 42"/>
                <a:gd name="T8" fmla="*/ 40005 w 20"/>
                <a:gd name="T9" fmla="*/ 560388 h 42"/>
                <a:gd name="T10" fmla="*/ 146685 w 20"/>
                <a:gd name="T11" fmla="*/ 533703 h 42"/>
                <a:gd name="T12" fmla="*/ 133350 w 20"/>
                <a:gd name="T13" fmla="*/ 18679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42">
                  <a:moveTo>
                    <a:pt x="10" y="14"/>
                  </a:moveTo>
                  <a:cubicBezTo>
                    <a:pt x="13" y="7"/>
                    <a:pt x="17" y="3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6" y="2"/>
                    <a:pt x="10" y="5"/>
                    <a:pt x="6" y="13"/>
                  </a:cubicBezTo>
                  <a:cubicBezTo>
                    <a:pt x="0" y="23"/>
                    <a:pt x="2" y="37"/>
                    <a:pt x="3" y="42"/>
                  </a:cubicBezTo>
                  <a:cubicBezTo>
                    <a:pt x="6" y="41"/>
                    <a:pt x="8" y="41"/>
                    <a:pt x="11" y="40"/>
                  </a:cubicBezTo>
                  <a:cubicBezTo>
                    <a:pt x="9" y="33"/>
                    <a:pt x="7" y="23"/>
                    <a:pt x="10" y="14"/>
                  </a:cubicBez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9" name="Freeform 1060"/>
            <p:cNvSpPr>
              <a:spLocks/>
            </p:cNvSpPr>
            <p:nvPr/>
          </p:nvSpPr>
          <p:spPr bwMode="auto">
            <a:xfrm>
              <a:off x="7339013" y="2081213"/>
              <a:ext cx="815975" cy="1384300"/>
            </a:xfrm>
            <a:custGeom>
              <a:avLst/>
              <a:gdLst>
                <a:gd name="T0" fmla="*/ 40130 w 61"/>
                <a:gd name="T1" fmla="*/ 1197952 h 104"/>
                <a:gd name="T2" fmla="*/ 468182 w 61"/>
                <a:gd name="T3" fmla="*/ 1344368 h 104"/>
                <a:gd name="T4" fmla="*/ 735715 w 61"/>
                <a:gd name="T5" fmla="*/ 505802 h 104"/>
                <a:gd name="T6" fmla="*/ 722339 w 61"/>
                <a:gd name="T7" fmla="*/ 412628 h 104"/>
                <a:gd name="T8" fmla="*/ 628702 w 61"/>
                <a:gd name="T9" fmla="*/ 26621 h 104"/>
                <a:gd name="T10" fmla="*/ 441429 w 61"/>
                <a:gd name="T11" fmla="*/ 146416 h 104"/>
                <a:gd name="T12" fmla="*/ 387923 w 61"/>
                <a:gd name="T13" fmla="*/ 306143 h 104"/>
                <a:gd name="T14" fmla="*/ 240780 w 61"/>
                <a:gd name="T15" fmla="*/ 412628 h 104"/>
                <a:gd name="T16" fmla="*/ 40130 w 61"/>
                <a:gd name="T17" fmla="*/ 1024914 h 104"/>
                <a:gd name="T18" fmla="*/ 40130 w 61"/>
                <a:gd name="T19" fmla="*/ 119795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104">
                  <a:moveTo>
                    <a:pt x="3" y="90"/>
                  </a:moveTo>
                  <a:cubicBezTo>
                    <a:pt x="3" y="90"/>
                    <a:pt x="34" y="104"/>
                    <a:pt x="35" y="101"/>
                  </a:cubicBezTo>
                  <a:cubicBezTo>
                    <a:pt x="35" y="99"/>
                    <a:pt x="51" y="53"/>
                    <a:pt x="55" y="38"/>
                  </a:cubicBezTo>
                  <a:cubicBezTo>
                    <a:pt x="56" y="36"/>
                    <a:pt x="55" y="33"/>
                    <a:pt x="54" y="31"/>
                  </a:cubicBezTo>
                  <a:cubicBezTo>
                    <a:pt x="50" y="21"/>
                    <a:pt x="61" y="5"/>
                    <a:pt x="47" y="2"/>
                  </a:cubicBezTo>
                  <a:cubicBezTo>
                    <a:pt x="36" y="0"/>
                    <a:pt x="35" y="7"/>
                    <a:pt x="33" y="11"/>
                  </a:cubicBezTo>
                  <a:cubicBezTo>
                    <a:pt x="31" y="16"/>
                    <a:pt x="29" y="23"/>
                    <a:pt x="29" y="23"/>
                  </a:cubicBezTo>
                  <a:cubicBezTo>
                    <a:pt x="29" y="23"/>
                    <a:pt x="25" y="22"/>
                    <a:pt x="18" y="31"/>
                  </a:cubicBezTo>
                  <a:cubicBezTo>
                    <a:pt x="11" y="41"/>
                    <a:pt x="6" y="68"/>
                    <a:pt x="3" y="77"/>
                  </a:cubicBezTo>
                  <a:cubicBezTo>
                    <a:pt x="0" y="85"/>
                    <a:pt x="0" y="89"/>
                    <a:pt x="3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0" name="Freeform 1061"/>
            <p:cNvSpPr>
              <a:spLocks/>
            </p:cNvSpPr>
            <p:nvPr/>
          </p:nvSpPr>
          <p:spPr bwMode="auto">
            <a:xfrm>
              <a:off x="7339013" y="2108201"/>
              <a:ext cx="815975" cy="1357313"/>
            </a:xfrm>
            <a:custGeom>
              <a:avLst/>
              <a:gdLst>
                <a:gd name="T0" fmla="*/ 722339 w 61"/>
                <a:gd name="T1" fmla="*/ 385903 h 102"/>
                <a:gd name="T2" fmla="*/ 642079 w 61"/>
                <a:gd name="T3" fmla="*/ 0 h 102"/>
                <a:gd name="T4" fmla="*/ 642079 w 61"/>
                <a:gd name="T5" fmla="*/ 226219 h 102"/>
                <a:gd name="T6" fmla="*/ 655455 w 61"/>
                <a:gd name="T7" fmla="*/ 319368 h 102"/>
                <a:gd name="T8" fmla="*/ 374546 w 61"/>
                <a:gd name="T9" fmla="*/ 1157708 h 102"/>
                <a:gd name="T10" fmla="*/ 26753 w 61"/>
                <a:gd name="T11" fmla="*/ 1037945 h 102"/>
                <a:gd name="T12" fmla="*/ 40130 w 61"/>
                <a:gd name="T13" fmla="*/ 1171015 h 102"/>
                <a:gd name="T14" fmla="*/ 468182 w 61"/>
                <a:gd name="T15" fmla="*/ 1317392 h 102"/>
                <a:gd name="T16" fmla="*/ 735715 w 61"/>
                <a:gd name="T17" fmla="*/ 479052 h 102"/>
                <a:gd name="T18" fmla="*/ 722339 w 61"/>
                <a:gd name="T19" fmla="*/ 385903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102">
                  <a:moveTo>
                    <a:pt x="54" y="29"/>
                  </a:moveTo>
                  <a:cubicBezTo>
                    <a:pt x="50" y="19"/>
                    <a:pt x="61" y="3"/>
                    <a:pt x="48" y="0"/>
                  </a:cubicBezTo>
                  <a:cubicBezTo>
                    <a:pt x="47" y="6"/>
                    <a:pt x="46" y="12"/>
                    <a:pt x="48" y="17"/>
                  </a:cubicBezTo>
                  <a:cubicBezTo>
                    <a:pt x="49" y="19"/>
                    <a:pt x="49" y="22"/>
                    <a:pt x="49" y="24"/>
                  </a:cubicBezTo>
                  <a:cubicBezTo>
                    <a:pt x="45" y="39"/>
                    <a:pt x="28" y="85"/>
                    <a:pt x="28" y="87"/>
                  </a:cubicBezTo>
                  <a:cubicBezTo>
                    <a:pt x="28" y="89"/>
                    <a:pt x="11" y="82"/>
                    <a:pt x="2" y="78"/>
                  </a:cubicBezTo>
                  <a:cubicBezTo>
                    <a:pt x="0" y="84"/>
                    <a:pt x="0" y="87"/>
                    <a:pt x="3" y="88"/>
                  </a:cubicBezTo>
                  <a:cubicBezTo>
                    <a:pt x="3" y="88"/>
                    <a:pt x="34" y="102"/>
                    <a:pt x="35" y="99"/>
                  </a:cubicBezTo>
                  <a:cubicBezTo>
                    <a:pt x="35" y="97"/>
                    <a:pt x="51" y="51"/>
                    <a:pt x="55" y="36"/>
                  </a:cubicBezTo>
                  <a:cubicBezTo>
                    <a:pt x="56" y="34"/>
                    <a:pt x="55" y="31"/>
                    <a:pt x="54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1" name="Freeform 1062"/>
            <p:cNvSpPr>
              <a:spLocks/>
            </p:cNvSpPr>
            <p:nvPr/>
          </p:nvSpPr>
          <p:spPr bwMode="auto">
            <a:xfrm>
              <a:off x="8421688" y="3346451"/>
              <a:ext cx="295275" cy="265113"/>
            </a:xfrm>
            <a:custGeom>
              <a:avLst/>
              <a:gdLst>
                <a:gd name="T0" fmla="*/ 134216 w 22"/>
                <a:gd name="T1" fmla="*/ 13256 h 20"/>
                <a:gd name="T2" fmla="*/ 214745 w 22"/>
                <a:gd name="T3" fmla="*/ 39767 h 20"/>
                <a:gd name="T4" fmla="*/ 268432 w 22"/>
                <a:gd name="T5" fmla="*/ 172323 h 20"/>
                <a:gd name="T6" fmla="*/ 134216 w 22"/>
                <a:gd name="T7" fmla="*/ 251857 h 20"/>
                <a:gd name="T8" fmla="*/ 26843 w 22"/>
                <a:gd name="T9" fmla="*/ 185579 h 20"/>
                <a:gd name="T10" fmla="*/ 13422 w 22"/>
                <a:gd name="T11" fmla="*/ 159068 h 20"/>
                <a:gd name="T12" fmla="*/ 40265 w 22"/>
                <a:gd name="T13" fmla="*/ 39767 h 20"/>
                <a:gd name="T14" fmla="*/ 134216 w 22"/>
                <a:gd name="T15" fmla="*/ 13256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" h="20">
                  <a:moveTo>
                    <a:pt x="10" y="1"/>
                  </a:moveTo>
                  <a:cubicBezTo>
                    <a:pt x="10" y="1"/>
                    <a:pt x="13" y="1"/>
                    <a:pt x="16" y="3"/>
                  </a:cubicBezTo>
                  <a:cubicBezTo>
                    <a:pt x="19" y="5"/>
                    <a:pt x="22" y="8"/>
                    <a:pt x="20" y="13"/>
                  </a:cubicBezTo>
                  <a:cubicBezTo>
                    <a:pt x="17" y="18"/>
                    <a:pt x="15" y="20"/>
                    <a:pt x="10" y="19"/>
                  </a:cubicBezTo>
                  <a:cubicBezTo>
                    <a:pt x="5" y="17"/>
                    <a:pt x="3" y="15"/>
                    <a:pt x="2" y="14"/>
                  </a:cubicBezTo>
                  <a:cubicBezTo>
                    <a:pt x="1" y="14"/>
                    <a:pt x="1" y="12"/>
                    <a:pt x="1" y="12"/>
                  </a:cubicBezTo>
                  <a:cubicBezTo>
                    <a:pt x="1" y="12"/>
                    <a:pt x="0" y="5"/>
                    <a:pt x="3" y="3"/>
                  </a:cubicBezTo>
                  <a:cubicBezTo>
                    <a:pt x="6" y="0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2" name="Freeform 1063"/>
            <p:cNvSpPr>
              <a:spLocks/>
            </p:cNvSpPr>
            <p:nvPr/>
          </p:nvSpPr>
          <p:spPr bwMode="auto">
            <a:xfrm>
              <a:off x="8435975" y="3413126"/>
              <a:ext cx="266700" cy="198438"/>
            </a:xfrm>
            <a:custGeom>
              <a:avLst/>
              <a:gdLst>
                <a:gd name="T0" fmla="*/ 240030 w 20"/>
                <a:gd name="T1" fmla="*/ 0 h 15"/>
                <a:gd name="T2" fmla="*/ 226695 w 20"/>
                <a:gd name="T3" fmla="*/ 39688 h 15"/>
                <a:gd name="T4" fmla="*/ 93345 w 20"/>
                <a:gd name="T5" fmla="*/ 119063 h 15"/>
                <a:gd name="T6" fmla="*/ 0 w 20"/>
                <a:gd name="T7" fmla="*/ 66146 h 15"/>
                <a:gd name="T8" fmla="*/ 0 w 20"/>
                <a:gd name="T9" fmla="*/ 92604 h 15"/>
                <a:gd name="T10" fmla="*/ 13335 w 20"/>
                <a:gd name="T11" fmla="*/ 119063 h 15"/>
                <a:gd name="T12" fmla="*/ 120015 w 20"/>
                <a:gd name="T13" fmla="*/ 185209 h 15"/>
                <a:gd name="T14" fmla="*/ 253365 w 20"/>
                <a:gd name="T15" fmla="*/ 105834 h 15"/>
                <a:gd name="T16" fmla="*/ 240030 w 20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15">
                  <a:moveTo>
                    <a:pt x="18" y="0"/>
                  </a:moveTo>
                  <a:cubicBezTo>
                    <a:pt x="18" y="1"/>
                    <a:pt x="18" y="2"/>
                    <a:pt x="17" y="3"/>
                  </a:cubicBezTo>
                  <a:cubicBezTo>
                    <a:pt x="15" y="8"/>
                    <a:pt x="12" y="10"/>
                    <a:pt x="7" y="9"/>
                  </a:cubicBezTo>
                  <a:cubicBezTo>
                    <a:pt x="3" y="7"/>
                    <a:pt x="1" y="6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" y="10"/>
                    <a:pt x="4" y="12"/>
                    <a:pt x="9" y="14"/>
                  </a:cubicBezTo>
                  <a:cubicBezTo>
                    <a:pt x="14" y="15"/>
                    <a:pt x="16" y="13"/>
                    <a:pt x="19" y="8"/>
                  </a:cubicBezTo>
                  <a:cubicBezTo>
                    <a:pt x="20" y="5"/>
                    <a:pt x="20" y="2"/>
                    <a:pt x="1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3" name="Freeform 1064"/>
            <p:cNvSpPr>
              <a:spLocks/>
            </p:cNvSpPr>
            <p:nvPr/>
          </p:nvSpPr>
          <p:spPr bwMode="auto">
            <a:xfrm>
              <a:off x="8048625" y="2587626"/>
              <a:ext cx="508000" cy="917575"/>
            </a:xfrm>
            <a:custGeom>
              <a:avLst/>
              <a:gdLst>
                <a:gd name="T0" fmla="*/ 280737 w 38"/>
                <a:gd name="T1" fmla="*/ 39895 h 69"/>
                <a:gd name="T2" fmla="*/ 307474 w 38"/>
                <a:gd name="T3" fmla="*/ 79789 h 69"/>
                <a:gd name="T4" fmla="*/ 334211 w 38"/>
                <a:gd name="T5" fmla="*/ 265964 h 69"/>
                <a:gd name="T6" fmla="*/ 320842 w 38"/>
                <a:gd name="T7" fmla="*/ 438840 h 69"/>
                <a:gd name="T8" fmla="*/ 401053 w 38"/>
                <a:gd name="T9" fmla="*/ 571822 h 69"/>
                <a:gd name="T10" fmla="*/ 508000 w 38"/>
                <a:gd name="T11" fmla="*/ 771295 h 69"/>
                <a:gd name="T12" fmla="*/ 441158 w 38"/>
                <a:gd name="T13" fmla="*/ 824488 h 69"/>
                <a:gd name="T14" fmla="*/ 387684 w 38"/>
                <a:gd name="T15" fmla="*/ 917575 h 69"/>
                <a:gd name="T16" fmla="*/ 160421 w 38"/>
                <a:gd name="T17" fmla="*/ 704804 h 69"/>
                <a:gd name="T18" fmla="*/ 26737 w 38"/>
                <a:gd name="T19" fmla="*/ 412244 h 69"/>
                <a:gd name="T20" fmla="*/ 40105 w 38"/>
                <a:gd name="T21" fmla="*/ 132982 h 69"/>
                <a:gd name="T22" fmla="*/ 280737 w 38"/>
                <a:gd name="T23" fmla="*/ 39895 h 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8" h="69">
                  <a:moveTo>
                    <a:pt x="21" y="3"/>
                  </a:moveTo>
                  <a:cubicBezTo>
                    <a:pt x="22" y="4"/>
                    <a:pt x="23" y="5"/>
                    <a:pt x="23" y="6"/>
                  </a:cubicBezTo>
                  <a:cubicBezTo>
                    <a:pt x="26" y="11"/>
                    <a:pt x="25" y="16"/>
                    <a:pt x="25" y="20"/>
                  </a:cubicBezTo>
                  <a:cubicBezTo>
                    <a:pt x="25" y="25"/>
                    <a:pt x="24" y="33"/>
                    <a:pt x="24" y="33"/>
                  </a:cubicBezTo>
                  <a:cubicBezTo>
                    <a:pt x="24" y="33"/>
                    <a:pt x="26" y="37"/>
                    <a:pt x="30" y="43"/>
                  </a:cubicBezTo>
                  <a:cubicBezTo>
                    <a:pt x="34" y="48"/>
                    <a:pt x="38" y="58"/>
                    <a:pt x="38" y="58"/>
                  </a:cubicBezTo>
                  <a:cubicBezTo>
                    <a:pt x="38" y="58"/>
                    <a:pt x="35" y="61"/>
                    <a:pt x="33" y="62"/>
                  </a:cubicBezTo>
                  <a:cubicBezTo>
                    <a:pt x="31" y="64"/>
                    <a:pt x="29" y="69"/>
                    <a:pt x="29" y="69"/>
                  </a:cubicBezTo>
                  <a:cubicBezTo>
                    <a:pt x="29" y="69"/>
                    <a:pt x="18" y="61"/>
                    <a:pt x="12" y="53"/>
                  </a:cubicBezTo>
                  <a:cubicBezTo>
                    <a:pt x="5" y="44"/>
                    <a:pt x="5" y="39"/>
                    <a:pt x="2" y="31"/>
                  </a:cubicBezTo>
                  <a:cubicBezTo>
                    <a:pt x="0" y="24"/>
                    <a:pt x="2" y="16"/>
                    <a:pt x="3" y="10"/>
                  </a:cubicBezTo>
                  <a:cubicBezTo>
                    <a:pt x="5" y="1"/>
                    <a:pt x="18" y="0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4" name="Freeform 1065"/>
            <p:cNvSpPr>
              <a:spLocks/>
            </p:cNvSpPr>
            <p:nvPr/>
          </p:nvSpPr>
          <p:spPr bwMode="auto">
            <a:xfrm>
              <a:off x="8342313" y="2681288"/>
              <a:ext cx="53975" cy="304800"/>
            </a:xfrm>
            <a:custGeom>
              <a:avLst/>
              <a:gdLst>
                <a:gd name="T0" fmla="*/ 26988 w 4"/>
                <a:gd name="T1" fmla="*/ 92765 h 23"/>
                <a:gd name="T2" fmla="*/ 13494 w 4"/>
                <a:gd name="T3" fmla="*/ 265043 h 23"/>
                <a:gd name="T4" fmla="*/ 26988 w 4"/>
                <a:gd name="T5" fmla="*/ 304800 h 23"/>
                <a:gd name="T6" fmla="*/ 40481 w 4"/>
                <a:gd name="T7" fmla="*/ 172278 h 23"/>
                <a:gd name="T8" fmla="*/ 26988 w 4"/>
                <a:gd name="T9" fmla="*/ 0 h 23"/>
                <a:gd name="T10" fmla="*/ 26988 w 4"/>
                <a:gd name="T11" fmla="*/ 92765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23">
                  <a:moveTo>
                    <a:pt x="2" y="7"/>
                  </a:moveTo>
                  <a:cubicBezTo>
                    <a:pt x="2" y="13"/>
                    <a:pt x="0" y="16"/>
                    <a:pt x="1" y="20"/>
                  </a:cubicBezTo>
                  <a:cubicBezTo>
                    <a:pt x="1" y="20"/>
                    <a:pt x="1" y="21"/>
                    <a:pt x="2" y="23"/>
                  </a:cubicBezTo>
                  <a:cubicBezTo>
                    <a:pt x="2" y="21"/>
                    <a:pt x="3" y="16"/>
                    <a:pt x="3" y="13"/>
                  </a:cubicBezTo>
                  <a:cubicBezTo>
                    <a:pt x="3" y="9"/>
                    <a:pt x="4" y="5"/>
                    <a:pt x="2" y="0"/>
                  </a:cubicBezTo>
                  <a:cubicBezTo>
                    <a:pt x="2" y="3"/>
                    <a:pt x="2" y="5"/>
                    <a:pt x="2" y="7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5" name="Freeform 1066"/>
            <p:cNvSpPr>
              <a:spLocks/>
            </p:cNvSpPr>
            <p:nvPr/>
          </p:nvSpPr>
          <p:spPr bwMode="auto">
            <a:xfrm>
              <a:off x="8088313" y="3027363"/>
              <a:ext cx="468312" cy="477838"/>
            </a:xfrm>
            <a:custGeom>
              <a:avLst/>
              <a:gdLst>
                <a:gd name="T0" fmla="*/ 441551 w 35"/>
                <a:gd name="T1" fmla="*/ 265466 h 36"/>
                <a:gd name="T2" fmla="*/ 374650 w 35"/>
                <a:gd name="T3" fmla="*/ 318559 h 36"/>
                <a:gd name="T4" fmla="*/ 307748 w 35"/>
                <a:gd name="T5" fmla="*/ 411472 h 36"/>
                <a:gd name="T6" fmla="*/ 107043 w 35"/>
                <a:gd name="T7" fmla="*/ 225646 h 36"/>
                <a:gd name="T8" fmla="*/ 0 w 35"/>
                <a:gd name="T9" fmla="*/ 0 h 36"/>
                <a:gd name="T10" fmla="*/ 120423 w 35"/>
                <a:gd name="T11" fmla="*/ 265466 h 36"/>
                <a:gd name="T12" fmla="*/ 347889 w 35"/>
                <a:gd name="T13" fmla="*/ 477838 h 36"/>
                <a:gd name="T14" fmla="*/ 401410 w 35"/>
                <a:gd name="T15" fmla="*/ 384925 h 36"/>
                <a:gd name="T16" fmla="*/ 468312 w 35"/>
                <a:gd name="T17" fmla="*/ 331832 h 36"/>
                <a:gd name="T18" fmla="*/ 441551 w 35"/>
                <a:gd name="T19" fmla="*/ 26546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5" h="36">
                  <a:moveTo>
                    <a:pt x="33" y="20"/>
                  </a:moveTo>
                  <a:cubicBezTo>
                    <a:pt x="32" y="20"/>
                    <a:pt x="29" y="22"/>
                    <a:pt x="28" y="24"/>
                  </a:cubicBezTo>
                  <a:cubicBezTo>
                    <a:pt x="27" y="25"/>
                    <a:pt x="23" y="31"/>
                    <a:pt x="23" y="31"/>
                  </a:cubicBezTo>
                  <a:cubicBezTo>
                    <a:pt x="23" y="31"/>
                    <a:pt x="14" y="24"/>
                    <a:pt x="8" y="17"/>
                  </a:cubicBezTo>
                  <a:cubicBezTo>
                    <a:pt x="3" y="11"/>
                    <a:pt x="1" y="4"/>
                    <a:pt x="0" y="0"/>
                  </a:cubicBezTo>
                  <a:cubicBezTo>
                    <a:pt x="2" y="7"/>
                    <a:pt x="3" y="12"/>
                    <a:pt x="9" y="20"/>
                  </a:cubicBezTo>
                  <a:cubicBezTo>
                    <a:pt x="15" y="28"/>
                    <a:pt x="26" y="36"/>
                    <a:pt x="26" y="36"/>
                  </a:cubicBezTo>
                  <a:cubicBezTo>
                    <a:pt x="26" y="36"/>
                    <a:pt x="28" y="31"/>
                    <a:pt x="30" y="29"/>
                  </a:cubicBezTo>
                  <a:cubicBezTo>
                    <a:pt x="32" y="28"/>
                    <a:pt x="35" y="25"/>
                    <a:pt x="35" y="25"/>
                  </a:cubicBezTo>
                  <a:cubicBezTo>
                    <a:pt x="35" y="25"/>
                    <a:pt x="34" y="23"/>
                    <a:pt x="33" y="2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06" name="文本框 1076"/>
          <p:cNvSpPr txBox="1">
            <a:spLocks noChangeArrowheads="1"/>
          </p:cNvSpPr>
          <p:nvPr/>
        </p:nvSpPr>
        <p:spPr bwMode="auto">
          <a:xfrm>
            <a:off x="5676900" y="2738438"/>
            <a:ext cx="6007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7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THANK </a:t>
            </a:r>
            <a:r>
              <a:rPr lang="en-US" altLang="zh-CN" sz="7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</a:t>
            </a:r>
            <a:endParaRPr lang="zh-CN" altLang="en-US" sz="7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560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404938"/>
            <a:ext cx="42703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/>
          <p:cNvSpPr/>
          <p:nvPr/>
        </p:nvSpPr>
        <p:spPr>
          <a:xfrm>
            <a:off x="6159500" y="2222500"/>
            <a:ext cx="6032500" cy="2387600"/>
          </a:xfrm>
          <a:prstGeom prst="triangle">
            <a:avLst>
              <a:gd name="adj" fmla="val 7989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5" name="文本框 6"/>
          <p:cNvSpPr txBox="1">
            <a:spLocks noChangeArrowheads="1"/>
          </p:cNvSpPr>
          <p:nvPr/>
        </p:nvSpPr>
        <p:spPr bwMode="auto">
          <a:xfrm>
            <a:off x="5661025" y="2692400"/>
            <a:ext cx="32924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PART 01</a:t>
            </a:r>
          </a:p>
          <a:p>
            <a:pPr eaLnBrk="1" hangingPunct="1"/>
            <a:r>
              <a:rPr lang="zh-TW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認識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07" name="文本框 8"/>
          <p:cNvSpPr txBox="1">
            <a:spLocks noChangeArrowheads="1"/>
          </p:cNvSpPr>
          <p:nvPr/>
        </p:nvSpPr>
        <p:spPr bwMode="auto">
          <a:xfrm>
            <a:off x="8855546" y="2884269"/>
            <a:ext cx="20304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遊戲介紹</a:t>
            </a:r>
            <a:endParaRPr lang="en-US" altLang="zh-TW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445500" y="2990850"/>
            <a:ext cx="0" cy="920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F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4375D59-4A67-431D-931D-CD40DEB02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"/>
          <a:stretch/>
        </p:blipFill>
        <p:spPr>
          <a:xfrm>
            <a:off x="7710" y="10"/>
            <a:ext cx="4668233" cy="6857990"/>
          </a:xfrm>
          <a:prstGeom prst="rect">
            <a:avLst/>
          </a:prstGeom>
        </p:spPr>
      </p:pic>
      <p:sp>
        <p:nvSpPr>
          <p:cNvPr id="18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75624E-5911-460F-A855-3969F693C56E}"/>
              </a:ext>
            </a:extLst>
          </p:cNvPr>
          <p:cNvSpPr txBox="1"/>
          <p:nvPr/>
        </p:nvSpPr>
        <p:spPr>
          <a:xfrm>
            <a:off x="2858947" y="439838"/>
            <a:ext cx="6771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遊戲介紹</a:t>
            </a:r>
            <a:r>
              <a:rPr lang="en-US" altLang="zh-TW" sz="40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B70AFCD-FCF4-4976-A71F-4CA648A3F398}"/>
              </a:ext>
            </a:extLst>
          </p:cNvPr>
          <p:cNvSpPr txBox="1"/>
          <p:nvPr/>
        </p:nvSpPr>
        <p:spPr>
          <a:xfrm>
            <a:off x="2858947" y="1273215"/>
            <a:ext cx="751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使用左、右方向鍵控制移動，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在太空中努力收集能量瓶獲取飛行能量、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躲避隕石攻擊獲取高分</a:t>
            </a:r>
          </a:p>
        </p:txBody>
      </p:sp>
      <p:sp>
        <p:nvSpPr>
          <p:cNvPr id="11" name="流程圖: 替代程序 10">
            <a:extLst>
              <a:ext uri="{FF2B5EF4-FFF2-40B4-BE49-F238E27FC236}">
                <a16:creationId xmlns:a16="http://schemas.microsoft.com/office/drawing/2014/main" id="{179A8A45-9141-480A-8D4A-1B65D4466218}"/>
              </a:ext>
            </a:extLst>
          </p:cNvPr>
          <p:cNvSpPr/>
          <p:nvPr/>
        </p:nvSpPr>
        <p:spPr>
          <a:xfrm>
            <a:off x="2137891" y="3230545"/>
            <a:ext cx="4668233" cy="1930735"/>
          </a:xfrm>
          <a:prstGeom prst="flowChartAlternateProcess">
            <a:avLst/>
          </a:prstGeom>
          <a:solidFill>
            <a:schemeClr val="accent3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DDD238-6AE6-4500-913B-8650AAEB5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51" t="23412" r="48571" b="74682"/>
          <a:stretch/>
        </p:blipFill>
        <p:spPr>
          <a:xfrm>
            <a:off x="3524639" y="4208267"/>
            <a:ext cx="1747184" cy="2624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09FB9D0-9228-412C-9CDF-D491201C7F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61" t="23470" r="48493" b="74626"/>
          <a:stretch/>
        </p:blipFill>
        <p:spPr>
          <a:xfrm>
            <a:off x="3524639" y="4642482"/>
            <a:ext cx="1747184" cy="2847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7080C93-BBE7-49B4-A19B-7D6ACDC0F0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49" t="23464" r="48564" b="74681"/>
          <a:stretch/>
        </p:blipFill>
        <p:spPr>
          <a:xfrm>
            <a:off x="3524639" y="3809048"/>
            <a:ext cx="1747184" cy="24029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29839B-FCD3-417F-8FA3-EA97004425C9}"/>
              </a:ext>
            </a:extLst>
          </p:cNvPr>
          <p:cNvSpPr txBox="1"/>
          <p:nvPr/>
        </p:nvSpPr>
        <p:spPr>
          <a:xfrm>
            <a:off x="2472613" y="3357043"/>
            <a:ext cx="404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能量條歸零則動力不足，遊戲結束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3AFAEC-83A0-44AC-A250-FD0C42DAF3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98" t="20000" r="41430" b="24741"/>
          <a:stretch/>
        </p:blipFill>
        <p:spPr>
          <a:xfrm>
            <a:off x="8654329" y="503631"/>
            <a:ext cx="3288704" cy="585073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8E540E7-1EBA-4B5E-91BC-622CFFB37B7E}"/>
              </a:ext>
            </a:extLst>
          </p:cNvPr>
          <p:cNvCxnSpPr>
            <a:cxnSpLocks/>
          </p:cNvCxnSpPr>
          <p:nvPr/>
        </p:nvCxnSpPr>
        <p:spPr>
          <a:xfrm flipH="1">
            <a:off x="6881255" y="1446963"/>
            <a:ext cx="2451798" cy="1783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6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1F2EBB7-8A69-4009-BE50-54899C5E9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2" b="48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D5BE53-B1A0-4978-A1DF-6F2A163E52A3}"/>
              </a:ext>
            </a:extLst>
          </p:cNvPr>
          <p:cNvSpPr txBox="1"/>
          <p:nvPr/>
        </p:nvSpPr>
        <p:spPr>
          <a:xfrm>
            <a:off x="2839994" y="391927"/>
            <a:ext cx="6512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角色選擇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A18939-AF33-4CC5-B905-D870EA3AD7DB}"/>
              </a:ext>
            </a:extLst>
          </p:cNvPr>
          <p:cNvSpPr txBox="1"/>
          <p:nvPr/>
        </p:nvSpPr>
        <p:spPr>
          <a:xfrm>
            <a:off x="2839994" y="1062812"/>
            <a:ext cx="612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多樣角色 讓你怎麼玩都不膩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E1C4F-5F0F-4538-A9D6-B7D3DF960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013" t="19530" r="41251" b="24564"/>
          <a:stretch/>
        </p:blipFill>
        <p:spPr>
          <a:xfrm>
            <a:off x="2378743" y="2632041"/>
            <a:ext cx="2162433" cy="38340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14CDA8-0002-49F6-8D39-205C22460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6" t="20279" r="41208" b="24586"/>
          <a:stretch/>
        </p:blipFill>
        <p:spPr>
          <a:xfrm rot="21435054">
            <a:off x="4461010" y="2088580"/>
            <a:ext cx="2162433" cy="37811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287594A-CAE4-4E79-86A3-CE00C82D4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87" t="19529" r="41077" b="24754"/>
          <a:stretch/>
        </p:blipFill>
        <p:spPr>
          <a:xfrm rot="20921273">
            <a:off x="6395833" y="2638532"/>
            <a:ext cx="2162433" cy="3821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D48F437-639B-4CCD-941C-7F1DE53BD0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15" t="20120" r="41826" b="24745"/>
          <a:stretch/>
        </p:blipFill>
        <p:spPr>
          <a:xfrm rot="21100538">
            <a:off x="482725" y="2181491"/>
            <a:ext cx="2079873" cy="37811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2B6D4F-8A4C-4DA6-A6D9-0CC40087A0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997" t="20111" r="41267" b="24754"/>
          <a:stretch/>
        </p:blipFill>
        <p:spPr>
          <a:xfrm rot="652837">
            <a:off x="10051103" y="2685894"/>
            <a:ext cx="2162433" cy="37811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81DFF8F-B772-4A58-A330-5C1BE59C6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997" t="19509" r="41267" b="24585"/>
          <a:stretch/>
        </p:blipFill>
        <p:spPr>
          <a:xfrm>
            <a:off x="8408543" y="2085396"/>
            <a:ext cx="2162433" cy="38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ADC6A04-17A4-4AD1-ACD7-82ABC9A1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1" b="9091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2E9D74-5D6E-49AE-8882-8BB2761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167" y="111267"/>
            <a:ext cx="5110480" cy="1825116"/>
          </a:xfrm>
        </p:spPr>
        <p:txBody>
          <a:bodyPr>
            <a:normAutofit/>
          </a:bodyPr>
          <a:lstStyle/>
          <a:p>
            <a:r>
              <a:rPr lang="zh-TW" altLang="en-US" sz="4000" b="1" dirty="0"/>
              <a:t>雙人連線 來</a:t>
            </a:r>
            <a:r>
              <a:rPr lang="en-US" altLang="zh-TW" sz="4000" b="1" dirty="0"/>
              <a:t>BATTLE</a:t>
            </a:r>
            <a:r>
              <a:rPr lang="zh-TW" altLang="en-US" sz="4000" b="1" dirty="0"/>
              <a:t>吧</a:t>
            </a:r>
            <a:r>
              <a:rPr lang="en-US" altLang="zh-TW" sz="4000" b="1" dirty="0"/>
              <a:t>!</a:t>
            </a:r>
            <a:endParaRPr lang="zh-TW" altLang="en-US" sz="40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F2B7C-F8BF-4690-B905-7274B6CC2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780" y="1450425"/>
            <a:ext cx="6041299" cy="275408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一個人玩太無聊 快揪朋友來開戰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7176D5-707E-432E-84FA-84F0FD7F7D60}"/>
              </a:ext>
            </a:extLst>
          </p:cNvPr>
          <p:cNvSpPr txBox="1"/>
          <p:nvPr/>
        </p:nvSpPr>
        <p:spPr>
          <a:xfrm>
            <a:off x="7248881" y="2913051"/>
            <a:ext cx="5245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TWO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PLAYER </a:t>
            </a: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進入雙人對戰模式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91F2852-B49D-4958-B862-FD1678898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00" t="20229" r="41411" b="25037"/>
          <a:stretch/>
        </p:blipFill>
        <p:spPr>
          <a:xfrm>
            <a:off x="1996440" y="277756"/>
            <a:ext cx="3427207" cy="6174358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E14C4C24-0E63-43AE-9E14-5A344E00B007}"/>
              </a:ext>
            </a:extLst>
          </p:cNvPr>
          <p:cNvSpPr/>
          <p:nvPr/>
        </p:nvSpPr>
        <p:spPr>
          <a:xfrm>
            <a:off x="1819532" y="3274243"/>
            <a:ext cx="3941059" cy="25640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6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27">
            <a:extLst>
              <a:ext uri="{FF2B5EF4-FFF2-40B4-BE49-F238E27FC236}">
                <a16:creationId xmlns:a16="http://schemas.microsoft.com/office/drawing/2014/main" id="{20AF91EB-FFD8-4823-A0A0-C5F00963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r="1282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5C0AFB-ACCD-49D7-A5BA-01B98ABF6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64" t="4604" r="37589" b="13968"/>
          <a:stretch/>
        </p:blipFill>
        <p:spPr>
          <a:xfrm rot="20525953">
            <a:off x="942344" y="651844"/>
            <a:ext cx="3102428" cy="5584371"/>
          </a:xfrm>
          <a:prstGeom prst="rect">
            <a:avLst/>
          </a:prstGeom>
        </p:spPr>
      </p:pic>
      <p:sp>
        <p:nvSpPr>
          <p:cNvPr id="3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DCC211-9D0C-4E07-9DC9-BD46D4B0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3" y="525023"/>
            <a:ext cx="6216494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和朋友對戰時 想表達情緒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br>
              <a:rPr lang="en-US" altLang="zh-TW" sz="4000" dirty="0">
                <a:solidFill>
                  <a:schemeClr val="bg1"/>
                </a:solidFill>
              </a:rPr>
            </a:br>
            <a:endParaRPr lang="en-US" altLang="zh-TW" sz="4000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F15B2B-A53D-40C1-88A7-270F8964BE56}"/>
              </a:ext>
            </a:extLst>
          </p:cNvPr>
          <p:cNvSpPr txBox="1"/>
          <p:nvPr/>
        </p:nvSpPr>
        <p:spPr>
          <a:xfrm>
            <a:off x="8248261" y="3428999"/>
            <a:ext cx="356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我們提供</a:t>
            </a:r>
            <a:r>
              <a:rPr lang="en-US" altLang="zh-TW" sz="3200" b="1" dirty="0"/>
              <a:t>5</a:t>
            </a:r>
            <a:r>
              <a:rPr lang="zh-TW" altLang="en-US" sz="3200" b="1" dirty="0"/>
              <a:t>種表情</a:t>
            </a:r>
            <a:endParaRPr lang="en-US" altLang="zh-TW" sz="32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D9AA1F-FD05-48F0-B9E2-42D642B33E62}"/>
              </a:ext>
            </a:extLst>
          </p:cNvPr>
          <p:cNvSpPr/>
          <p:nvPr/>
        </p:nvSpPr>
        <p:spPr>
          <a:xfrm>
            <a:off x="8656140" y="4208749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讓你盡情抒發 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A5B9D0-39BF-42CE-8054-3FC959D6D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9" y="3317221"/>
            <a:ext cx="1067246" cy="10672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D83D61-0714-4348-9CDC-8ED819D2E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20" y="1927667"/>
            <a:ext cx="1067246" cy="1067246"/>
          </a:xfrm>
          <a:prstGeom prst="rect">
            <a:avLst/>
          </a:prstGeom>
        </p:spPr>
      </p:pic>
      <p:pic>
        <p:nvPicPr>
          <p:cNvPr id="10" name="圖片 9" descr="一張含有 金屬器皿, 齒輪 的圖片&#10;&#10;自動產生的描述">
            <a:extLst>
              <a:ext uri="{FF2B5EF4-FFF2-40B4-BE49-F238E27FC236}">
                <a16:creationId xmlns:a16="http://schemas.microsoft.com/office/drawing/2014/main" id="{A1D64772-924E-4FD9-8398-62F3125B4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34" y="1916327"/>
            <a:ext cx="1067246" cy="10672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1C9BE6E-28A1-463F-9DCB-E77EE7220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8" y="1916327"/>
            <a:ext cx="1067246" cy="1067246"/>
          </a:xfrm>
          <a:prstGeom prst="rect">
            <a:avLst/>
          </a:prstGeom>
        </p:spPr>
      </p:pic>
      <p:pic>
        <p:nvPicPr>
          <p:cNvPr id="12" name="圖片 11" descr="一張含有 齒輪 的圖片&#10;&#10;自動產生的描述">
            <a:extLst>
              <a:ext uri="{FF2B5EF4-FFF2-40B4-BE49-F238E27FC236}">
                <a16:creationId xmlns:a16="http://schemas.microsoft.com/office/drawing/2014/main" id="{776658E1-34BC-4A9E-9FD9-2B7F96ED4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44" y="3340805"/>
            <a:ext cx="1067246" cy="1067246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CF490DF1-1107-48B0-AF46-C42E31B6E72F}"/>
              </a:ext>
            </a:extLst>
          </p:cNvPr>
          <p:cNvSpPr/>
          <p:nvPr/>
        </p:nvSpPr>
        <p:spPr>
          <a:xfrm rot="20507336">
            <a:off x="1331662" y="5571989"/>
            <a:ext cx="3018571" cy="9376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9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3">
            <a:extLst>
              <a:ext uri="{FF2B5EF4-FFF2-40B4-BE49-F238E27FC236}">
                <a16:creationId xmlns:a16="http://schemas.microsoft.com/office/drawing/2014/main" id="{21F2EBB7-8A69-4009-BE50-54899C5E9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2" b="48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D5BE53-B1A0-4978-A1DF-6F2A163E52A3}"/>
              </a:ext>
            </a:extLst>
          </p:cNvPr>
          <p:cNvSpPr txBox="1"/>
          <p:nvPr/>
        </p:nvSpPr>
        <p:spPr>
          <a:xfrm>
            <a:off x="2839994" y="368778"/>
            <a:ext cx="6512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排行榜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A18939-AF33-4CC5-B905-D870EA3AD7DB}"/>
              </a:ext>
            </a:extLst>
          </p:cNvPr>
          <p:cNvSpPr txBox="1"/>
          <p:nvPr/>
        </p:nvSpPr>
        <p:spPr>
          <a:xfrm>
            <a:off x="2839994" y="1076664"/>
            <a:ext cx="612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突破自我，刷新紀錄。享受眾人的掌聲吧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5A8498B-BEC5-4408-A134-5EB0693821B3}"/>
              </a:ext>
            </a:extLst>
          </p:cNvPr>
          <p:cNvSpPr/>
          <p:nvPr/>
        </p:nvSpPr>
        <p:spPr>
          <a:xfrm>
            <a:off x="5239670" y="1952879"/>
            <a:ext cx="7336123" cy="824218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组合 5">
            <a:extLst>
              <a:ext uri="{FF2B5EF4-FFF2-40B4-BE49-F238E27FC236}">
                <a16:creationId xmlns:a16="http://schemas.microsoft.com/office/drawing/2014/main" id="{CDC5F582-3E5D-45EB-957D-ECFB899B0924}"/>
              </a:ext>
            </a:extLst>
          </p:cNvPr>
          <p:cNvGrpSpPr>
            <a:grpSpLocks/>
          </p:cNvGrpSpPr>
          <p:nvPr/>
        </p:nvGrpSpPr>
        <p:grpSpPr bwMode="auto">
          <a:xfrm>
            <a:off x="7115812" y="2615547"/>
            <a:ext cx="3201036" cy="4234756"/>
            <a:chOff x="4019550" y="1482725"/>
            <a:chExt cx="4070351" cy="5384801"/>
          </a:xfrm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8A0914DC-BAB8-4DAA-81DB-6B50D8B54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838" y="2132013"/>
              <a:ext cx="2546350" cy="2544763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E358F1-3739-4DCB-BF28-1409129F1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5" y="5772150"/>
              <a:ext cx="698500" cy="671513"/>
            </a:xfrm>
            <a:custGeom>
              <a:avLst/>
              <a:gdLst>
                <a:gd name="T0" fmla="*/ 698500 w 1189"/>
                <a:gd name="T1" fmla="*/ 671513 h 1143"/>
                <a:gd name="T2" fmla="*/ 164491 w 1189"/>
                <a:gd name="T3" fmla="*/ 436513 h 1143"/>
                <a:gd name="T4" fmla="*/ 0 w 1189"/>
                <a:gd name="T5" fmla="*/ 152163 h 1143"/>
                <a:gd name="T6" fmla="*/ 398304 w 1189"/>
                <a:gd name="T7" fmla="*/ 0 h 1143"/>
                <a:gd name="T8" fmla="*/ 644453 w 1189"/>
                <a:gd name="T9" fmla="*/ 382463 h 1143"/>
                <a:gd name="T10" fmla="*/ 698500 w 1189"/>
                <a:gd name="T11" fmla="*/ 671513 h 1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89" h="1143">
                  <a:moveTo>
                    <a:pt x="1189" y="1143"/>
                  </a:moveTo>
                  <a:cubicBezTo>
                    <a:pt x="1189" y="1143"/>
                    <a:pt x="530" y="983"/>
                    <a:pt x="280" y="743"/>
                  </a:cubicBezTo>
                  <a:cubicBezTo>
                    <a:pt x="31" y="502"/>
                    <a:pt x="0" y="259"/>
                    <a:pt x="0" y="259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678" y="0"/>
                    <a:pt x="1098" y="628"/>
                    <a:pt x="1097" y="651"/>
                  </a:cubicBezTo>
                  <a:cubicBezTo>
                    <a:pt x="1097" y="675"/>
                    <a:pt x="1189" y="1143"/>
                    <a:pt x="1189" y="1143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02EF2DC-3AD2-444F-9911-13411F31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7425" y="5772150"/>
              <a:ext cx="698500" cy="671513"/>
            </a:xfrm>
            <a:custGeom>
              <a:avLst/>
              <a:gdLst>
                <a:gd name="T0" fmla="*/ 0 w 1189"/>
                <a:gd name="T1" fmla="*/ 671513 h 1143"/>
                <a:gd name="T2" fmla="*/ 533421 w 1189"/>
                <a:gd name="T3" fmla="*/ 436513 h 1143"/>
                <a:gd name="T4" fmla="*/ 698500 w 1189"/>
                <a:gd name="T5" fmla="*/ 152163 h 1143"/>
                <a:gd name="T6" fmla="*/ 300196 w 1189"/>
                <a:gd name="T7" fmla="*/ 0 h 1143"/>
                <a:gd name="T8" fmla="*/ 53460 w 1189"/>
                <a:gd name="T9" fmla="*/ 382463 h 1143"/>
                <a:gd name="T10" fmla="*/ 0 w 1189"/>
                <a:gd name="T11" fmla="*/ 671513 h 1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89" h="1143">
                  <a:moveTo>
                    <a:pt x="0" y="1143"/>
                  </a:moveTo>
                  <a:cubicBezTo>
                    <a:pt x="0" y="1143"/>
                    <a:pt x="659" y="983"/>
                    <a:pt x="908" y="743"/>
                  </a:cubicBezTo>
                  <a:cubicBezTo>
                    <a:pt x="1158" y="502"/>
                    <a:pt x="1189" y="259"/>
                    <a:pt x="1189" y="259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511" y="0"/>
                    <a:pt x="91" y="628"/>
                    <a:pt x="91" y="651"/>
                  </a:cubicBezTo>
                  <a:cubicBezTo>
                    <a:pt x="92" y="675"/>
                    <a:pt x="0" y="1143"/>
                    <a:pt x="0" y="1143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076F33B-7A8D-4CD3-872E-5D9C54F9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9075" y="4721225"/>
              <a:ext cx="1573213" cy="1433513"/>
            </a:xfrm>
            <a:custGeom>
              <a:avLst/>
              <a:gdLst>
                <a:gd name="T0" fmla="*/ 1573213 w 2677"/>
                <a:gd name="T1" fmla="*/ 1196845 h 2441"/>
                <a:gd name="T2" fmla="*/ 786900 w 2677"/>
                <a:gd name="T3" fmla="*/ 1433513 h 2441"/>
                <a:gd name="T4" fmla="*/ 786900 w 2677"/>
                <a:gd name="T5" fmla="*/ 1433513 h 2441"/>
                <a:gd name="T6" fmla="*/ 0 w 2677"/>
                <a:gd name="T7" fmla="*/ 1196845 h 2441"/>
                <a:gd name="T8" fmla="*/ 0 w 2677"/>
                <a:gd name="T9" fmla="*/ 236080 h 2441"/>
                <a:gd name="T10" fmla="*/ 786900 w 2677"/>
                <a:gd name="T11" fmla="*/ 0 h 2441"/>
                <a:gd name="T12" fmla="*/ 786900 w 2677"/>
                <a:gd name="T13" fmla="*/ 0 h 2441"/>
                <a:gd name="T14" fmla="*/ 1573213 w 2677"/>
                <a:gd name="T15" fmla="*/ 236080 h 2441"/>
                <a:gd name="T16" fmla="*/ 1573213 w 2677"/>
                <a:gd name="T17" fmla="*/ 1196845 h 24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77" h="2441">
                  <a:moveTo>
                    <a:pt x="2677" y="2038"/>
                  </a:moveTo>
                  <a:cubicBezTo>
                    <a:pt x="2677" y="2261"/>
                    <a:pt x="2078" y="2441"/>
                    <a:pt x="1339" y="2441"/>
                  </a:cubicBezTo>
                  <a:cubicBezTo>
                    <a:pt x="1339" y="2441"/>
                    <a:pt x="1339" y="2441"/>
                    <a:pt x="1339" y="2441"/>
                  </a:cubicBezTo>
                  <a:cubicBezTo>
                    <a:pt x="600" y="2441"/>
                    <a:pt x="0" y="2261"/>
                    <a:pt x="0" y="2038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180"/>
                    <a:pt x="600" y="0"/>
                    <a:pt x="1339" y="0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2078" y="0"/>
                    <a:pt x="2677" y="180"/>
                    <a:pt x="2677" y="402"/>
                  </a:cubicBezTo>
                  <a:lnTo>
                    <a:pt x="2677" y="2038"/>
                  </a:lnTo>
                  <a:close/>
                </a:path>
              </a:pathLst>
            </a:custGeom>
            <a:solidFill>
              <a:srgbClr val="824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1A19D07-B329-4D53-BD88-7AAE005F2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663" y="4730750"/>
              <a:ext cx="1571625" cy="492125"/>
            </a:xfrm>
            <a:custGeom>
              <a:avLst/>
              <a:gdLst>
                <a:gd name="T0" fmla="*/ 776706 w 2675"/>
                <a:gd name="T1" fmla="*/ 478064 h 840"/>
                <a:gd name="T2" fmla="*/ 1571625 w 2675"/>
                <a:gd name="T3" fmla="*/ 281214 h 840"/>
                <a:gd name="T4" fmla="*/ 1571625 w 2675"/>
                <a:gd name="T5" fmla="*/ 226729 h 840"/>
                <a:gd name="T6" fmla="*/ 793744 w 2675"/>
                <a:gd name="T7" fmla="*/ 7030 h 840"/>
                <a:gd name="T8" fmla="*/ 283186 w 2675"/>
                <a:gd name="T9" fmla="*/ 44526 h 840"/>
                <a:gd name="T10" fmla="*/ 0 w 2675"/>
                <a:gd name="T11" fmla="*/ 217941 h 840"/>
                <a:gd name="T12" fmla="*/ 776706 w 2675"/>
                <a:gd name="T13" fmla="*/ 478064 h 8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75" h="840">
                  <a:moveTo>
                    <a:pt x="1322" y="816"/>
                  </a:moveTo>
                  <a:cubicBezTo>
                    <a:pt x="2013" y="840"/>
                    <a:pt x="2595" y="682"/>
                    <a:pt x="2675" y="480"/>
                  </a:cubicBezTo>
                  <a:cubicBezTo>
                    <a:pt x="2675" y="387"/>
                    <a:pt x="2675" y="387"/>
                    <a:pt x="2675" y="387"/>
                  </a:cubicBezTo>
                  <a:cubicBezTo>
                    <a:pt x="2598" y="189"/>
                    <a:pt x="2033" y="36"/>
                    <a:pt x="1351" y="12"/>
                  </a:cubicBezTo>
                  <a:cubicBezTo>
                    <a:pt x="1021" y="0"/>
                    <a:pt x="718" y="25"/>
                    <a:pt x="482" y="76"/>
                  </a:cubicBezTo>
                  <a:cubicBezTo>
                    <a:pt x="198" y="147"/>
                    <a:pt x="13" y="253"/>
                    <a:pt x="0" y="372"/>
                  </a:cubicBezTo>
                  <a:cubicBezTo>
                    <a:pt x="3" y="592"/>
                    <a:pt x="591" y="789"/>
                    <a:pt x="1322" y="816"/>
                  </a:cubicBezTo>
                  <a:close/>
                </a:path>
              </a:pathLst>
            </a:custGeom>
            <a:solidFill>
              <a:srgbClr val="703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8FAC78-BC4E-4DB9-8BB7-DBDE9B52F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4895850"/>
              <a:ext cx="269875" cy="1149350"/>
            </a:xfrm>
            <a:custGeom>
              <a:avLst/>
              <a:gdLst>
                <a:gd name="T0" fmla="*/ 145544 w 458"/>
                <a:gd name="T1" fmla="*/ 1149350 h 1956"/>
                <a:gd name="T2" fmla="*/ 269875 w 458"/>
                <a:gd name="T3" fmla="*/ 1021840 h 1956"/>
                <a:gd name="T4" fmla="*/ 269875 w 458"/>
                <a:gd name="T5" fmla="*/ 60523 h 1956"/>
                <a:gd name="T6" fmla="*/ 243359 w 458"/>
                <a:gd name="T7" fmla="*/ 0 h 1956"/>
                <a:gd name="T8" fmla="*/ 0 w 458"/>
                <a:gd name="T9" fmla="*/ 259720 h 1956"/>
                <a:gd name="T10" fmla="*/ 145544 w 458"/>
                <a:gd name="T11" fmla="*/ 1149350 h 19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8" h="1956">
                  <a:moveTo>
                    <a:pt x="247" y="1956"/>
                  </a:moveTo>
                  <a:cubicBezTo>
                    <a:pt x="380" y="1894"/>
                    <a:pt x="458" y="1819"/>
                    <a:pt x="458" y="1739"/>
                  </a:cubicBezTo>
                  <a:cubicBezTo>
                    <a:pt x="458" y="103"/>
                    <a:pt x="458" y="103"/>
                    <a:pt x="458" y="103"/>
                  </a:cubicBezTo>
                  <a:cubicBezTo>
                    <a:pt x="458" y="67"/>
                    <a:pt x="442" y="33"/>
                    <a:pt x="413" y="0"/>
                  </a:cubicBezTo>
                  <a:cubicBezTo>
                    <a:pt x="0" y="442"/>
                    <a:pt x="0" y="442"/>
                    <a:pt x="0" y="442"/>
                  </a:cubicBezTo>
                  <a:lnTo>
                    <a:pt x="247" y="1956"/>
                  </a:lnTo>
                  <a:close/>
                </a:path>
              </a:pathLst>
            </a:custGeom>
            <a:solidFill>
              <a:srgbClr val="703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607486E7-2DC9-4AB9-8DAF-6BFCAE03E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075" y="4721225"/>
              <a:ext cx="1573213" cy="471488"/>
            </a:xfrm>
            <a:prstGeom prst="ellipse">
              <a:avLst/>
            </a:prstGeom>
            <a:solidFill>
              <a:srgbClr val="B17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B9DE610F-27B9-46AB-BB34-9AECEEC94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4805363"/>
              <a:ext cx="1074738" cy="285750"/>
            </a:xfrm>
            <a:prstGeom prst="ellipse">
              <a:avLst/>
            </a:prstGeom>
            <a:solidFill>
              <a:srgbClr val="824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7B28424-E8AD-4DBB-A2CB-ADC9E637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3003550"/>
              <a:ext cx="796925" cy="796925"/>
            </a:xfrm>
            <a:custGeom>
              <a:avLst/>
              <a:gdLst>
                <a:gd name="T0" fmla="*/ 722342 w 1357"/>
                <a:gd name="T1" fmla="*/ 796925 h 1358"/>
                <a:gd name="T2" fmla="*/ 170895 w 1357"/>
                <a:gd name="T3" fmla="*/ 625569 h 1358"/>
                <a:gd name="T4" fmla="*/ 0 w 1357"/>
                <a:gd name="T5" fmla="*/ 75115 h 1358"/>
                <a:gd name="T6" fmla="*/ 74583 w 1357"/>
                <a:gd name="T7" fmla="*/ 0 h 1358"/>
                <a:gd name="T8" fmla="*/ 423421 w 1357"/>
                <a:gd name="T9" fmla="*/ 0 h 1358"/>
                <a:gd name="T10" fmla="*/ 498005 w 1357"/>
                <a:gd name="T11" fmla="*/ 75115 h 1358"/>
                <a:gd name="T12" fmla="*/ 423421 w 1357"/>
                <a:gd name="T13" fmla="*/ 149644 h 1358"/>
                <a:gd name="T14" fmla="*/ 152690 w 1357"/>
                <a:gd name="T15" fmla="*/ 149644 h 1358"/>
                <a:gd name="T16" fmla="*/ 276604 w 1357"/>
                <a:gd name="T17" fmla="*/ 519938 h 1358"/>
                <a:gd name="T18" fmla="*/ 722342 w 1357"/>
                <a:gd name="T19" fmla="*/ 647868 h 1358"/>
                <a:gd name="T20" fmla="*/ 796925 w 1357"/>
                <a:gd name="T21" fmla="*/ 722397 h 1358"/>
                <a:gd name="T22" fmla="*/ 722342 w 1357"/>
                <a:gd name="T23" fmla="*/ 796925 h 13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57" h="1358">
                  <a:moveTo>
                    <a:pt x="1230" y="1358"/>
                  </a:moveTo>
                  <a:cubicBezTo>
                    <a:pt x="1164" y="1358"/>
                    <a:pt x="575" y="1350"/>
                    <a:pt x="291" y="1066"/>
                  </a:cubicBezTo>
                  <a:cubicBezTo>
                    <a:pt x="8" y="783"/>
                    <a:pt x="0" y="194"/>
                    <a:pt x="0" y="128"/>
                  </a:cubicBezTo>
                  <a:cubicBezTo>
                    <a:pt x="0" y="57"/>
                    <a:pt x="56" y="0"/>
                    <a:pt x="127" y="0"/>
                  </a:cubicBezTo>
                  <a:cubicBezTo>
                    <a:pt x="721" y="0"/>
                    <a:pt x="721" y="0"/>
                    <a:pt x="721" y="0"/>
                  </a:cubicBezTo>
                  <a:cubicBezTo>
                    <a:pt x="791" y="0"/>
                    <a:pt x="848" y="57"/>
                    <a:pt x="848" y="128"/>
                  </a:cubicBezTo>
                  <a:cubicBezTo>
                    <a:pt x="848" y="198"/>
                    <a:pt x="791" y="255"/>
                    <a:pt x="721" y="255"/>
                  </a:cubicBezTo>
                  <a:cubicBezTo>
                    <a:pt x="260" y="255"/>
                    <a:pt x="260" y="255"/>
                    <a:pt x="260" y="255"/>
                  </a:cubicBezTo>
                  <a:cubicBezTo>
                    <a:pt x="277" y="448"/>
                    <a:pt x="331" y="746"/>
                    <a:pt x="471" y="886"/>
                  </a:cubicBezTo>
                  <a:cubicBezTo>
                    <a:pt x="649" y="1064"/>
                    <a:pt x="1079" y="1103"/>
                    <a:pt x="1230" y="1104"/>
                  </a:cubicBezTo>
                  <a:cubicBezTo>
                    <a:pt x="1300" y="1104"/>
                    <a:pt x="1357" y="1161"/>
                    <a:pt x="1357" y="1231"/>
                  </a:cubicBezTo>
                  <a:cubicBezTo>
                    <a:pt x="1357" y="1301"/>
                    <a:pt x="1300" y="1358"/>
                    <a:pt x="1230" y="1358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3D27E82-142D-47EF-9FD4-7FB122043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8" y="3003550"/>
              <a:ext cx="796925" cy="796925"/>
            </a:xfrm>
            <a:custGeom>
              <a:avLst/>
              <a:gdLst>
                <a:gd name="T0" fmla="*/ 74528 w 1358"/>
                <a:gd name="T1" fmla="*/ 796925 h 1358"/>
                <a:gd name="T2" fmla="*/ 625569 w 1358"/>
                <a:gd name="T3" fmla="*/ 625569 h 1358"/>
                <a:gd name="T4" fmla="*/ 796925 w 1358"/>
                <a:gd name="T5" fmla="*/ 75115 h 1358"/>
                <a:gd name="T6" fmla="*/ 722397 w 1358"/>
                <a:gd name="T7" fmla="*/ 0 h 1358"/>
                <a:gd name="T8" fmla="*/ 373815 w 1358"/>
                <a:gd name="T9" fmla="*/ 0 h 1358"/>
                <a:gd name="T10" fmla="*/ 298700 w 1358"/>
                <a:gd name="T11" fmla="*/ 75115 h 1358"/>
                <a:gd name="T12" fmla="*/ 373815 w 1358"/>
                <a:gd name="T13" fmla="*/ 149644 h 1358"/>
                <a:gd name="T14" fmla="*/ 643760 w 1358"/>
                <a:gd name="T15" fmla="*/ 149644 h 1358"/>
                <a:gd name="T16" fmla="*/ 519938 w 1358"/>
                <a:gd name="T17" fmla="*/ 519938 h 1358"/>
                <a:gd name="T18" fmla="*/ 74528 w 1358"/>
                <a:gd name="T19" fmla="*/ 647868 h 1358"/>
                <a:gd name="T20" fmla="*/ 0 w 1358"/>
                <a:gd name="T21" fmla="*/ 722397 h 1358"/>
                <a:gd name="T22" fmla="*/ 74528 w 1358"/>
                <a:gd name="T23" fmla="*/ 796925 h 13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58" h="1358">
                  <a:moveTo>
                    <a:pt x="127" y="1358"/>
                  </a:moveTo>
                  <a:cubicBezTo>
                    <a:pt x="194" y="1358"/>
                    <a:pt x="782" y="1350"/>
                    <a:pt x="1066" y="1066"/>
                  </a:cubicBezTo>
                  <a:cubicBezTo>
                    <a:pt x="1350" y="783"/>
                    <a:pt x="1358" y="194"/>
                    <a:pt x="1358" y="128"/>
                  </a:cubicBezTo>
                  <a:cubicBezTo>
                    <a:pt x="1358" y="57"/>
                    <a:pt x="1301" y="0"/>
                    <a:pt x="1231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566" y="0"/>
                    <a:pt x="509" y="57"/>
                    <a:pt x="509" y="128"/>
                  </a:cubicBezTo>
                  <a:cubicBezTo>
                    <a:pt x="509" y="198"/>
                    <a:pt x="566" y="255"/>
                    <a:pt x="637" y="255"/>
                  </a:cubicBezTo>
                  <a:cubicBezTo>
                    <a:pt x="1097" y="255"/>
                    <a:pt x="1097" y="255"/>
                    <a:pt x="1097" y="255"/>
                  </a:cubicBezTo>
                  <a:cubicBezTo>
                    <a:pt x="1080" y="448"/>
                    <a:pt x="1026" y="746"/>
                    <a:pt x="886" y="886"/>
                  </a:cubicBezTo>
                  <a:cubicBezTo>
                    <a:pt x="708" y="1064"/>
                    <a:pt x="278" y="1103"/>
                    <a:pt x="127" y="1104"/>
                  </a:cubicBezTo>
                  <a:cubicBezTo>
                    <a:pt x="57" y="1104"/>
                    <a:pt x="0" y="1161"/>
                    <a:pt x="0" y="1231"/>
                  </a:cubicBezTo>
                  <a:cubicBezTo>
                    <a:pt x="0" y="1301"/>
                    <a:pt x="57" y="1358"/>
                    <a:pt x="127" y="1358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5F02269-95B2-443C-8792-02483B020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4748213"/>
              <a:ext cx="1096963" cy="298450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9D64C18-6E9E-42F6-BEC3-FAD8D2E1C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0" y="3900488"/>
              <a:ext cx="796925" cy="1046163"/>
            </a:xfrm>
            <a:custGeom>
              <a:avLst/>
              <a:gdLst>
                <a:gd name="T0" fmla="*/ 547923 w 1357"/>
                <a:gd name="T1" fmla="*/ 418583 h 1782"/>
                <a:gd name="T2" fmla="*/ 498005 w 1357"/>
                <a:gd name="T3" fmla="*/ 0 h 1782"/>
                <a:gd name="T4" fmla="*/ 398169 w 1357"/>
                <a:gd name="T5" fmla="*/ 0 h 1782"/>
                <a:gd name="T6" fmla="*/ 298920 w 1357"/>
                <a:gd name="T7" fmla="*/ 0 h 1782"/>
                <a:gd name="T8" fmla="*/ 249002 w 1357"/>
                <a:gd name="T9" fmla="*/ 418583 h 1782"/>
                <a:gd name="T10" fmla="*/ 0 w 1357"/>
                <a:gd name="T11" fmla="*/ 993914 h 1782"/>
                <a:gd name="T12" fmla="*/ 398169 w 1357"/>
                <a:gd name="T13" fmla="*/ 1046163 h 1782"/>
                <a:gd name="T14" fmla="*/ 796925 w 1357"/>
                <a:gd name="T15" fmla="*/ 993914 h 1782"/>
                <a:gd name="T16" fmla="*/ 547923 w 1357"/>
                <a:gd name="T17" fmla="*/ 418583 h 17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7" h="1782">
                  <a:moveTo>
                    <a:pt x="933" y="713"/>
                  </a:moveTo>
                  <a:cubicBezTo>
                    <a:pt x="1015" y="367"/>
                    <a:pt x="848" y="0"/>
                    <a:pt x="848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509" y="0"/>
                    <a:pt x="341" y="367"/>
                    <a:pt x="424" y="713"/>
                  </a:cubicBezTo>
                  <a:cubicBezTo>
                    <a:pt x="509" y="1069"/>
                    <a:pt x="339" y="1515"/>
                    <a:pt x="0" y="1693"/>
                  </a:cubicBezTo>
                  <a:cubicBezTo>
                    <a:pt x="678" y="1782"/>
                    <a:pt x="678" y="1782"/>
                    <a:pt x="678" y="1782"/>
                  </a:cubicBezTo>
                  <a:cubicBezTo>
                    <a:pt x="1357" y="1693"/>
                    <a:pt x="1357" y="1693"/>
                    <a:pt x="1357" y="1693"/>
                  </a:cubicBezTo>
                  <a:cubicBezTo>
                    <a:pt x="1018" y="1515"/>
                    <a:pt x="848" y="1069"/>
                    <a:pt x="933" y="713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7677D52-34D1-405C-8532-F692E297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0" y="4811713"/>
              <a:ext cx="992188" cy="195263"/>
            </a:xfrm>
            <a:custGeom>
              <a:avLst/>
              <a:gdLst>
                <a:gd name="T0" fmla="*/ 940493 w 1689"/>
                <a:gd name="T1" fmla="*/ 0 h 333"/>
                <a:gd name="T2" fmla="*/ 942256 w 1689"/>
                <a:gd name="T3" fmla="*/ 9968 h 333"/>
                <a:gd name="T4" fmla="*/ 444105 w 1689"/>
                <a:gd name="T5" fmla="*/ 158908 h 333"/>
                <a:gd name="T6" fmla="*/ 0 w 1689"/>
                <a:gd name="T7" fmla="*/ 77988 h 333"/>
                <a:gd name="T8" fmla="*/ 493451 w 1689"/>
                <a:gd name="T9" fmla="*/ 195263 h 333"/>
                <a:gd name="T10" fmla="*/ 992188 w 1689"/>
                <a:gd name="T11" fmla="*/ 59810 h 333"/>
                <a:gd name="T12" fmla="*/ 940493 w 1689"/>
                <a:gd name="T13" fmla="*/ 0 h 3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89" h="333">
                  <a:moveTo>
                    <a:pt x="1601" y="0"/>
                  </a:moveTo>
                  <a:cubicBezTo>
                    <a:pt x="1603" y="5"/>
                    <a:pt x="1604" y="11"/>
                    <a:pt x="1604" y="17"/>
                  </a:cubicBezTo>
                  <a:cubicBezTo>
                    <a:pt x="1604" y="157"/>
                    <a:pt x="1224" y="271"/>
                    <a:pt x="756" y="271"/>
                  </a:cubicBezTo>
                  <a:cubicBezTo>
                    <a:pt x="426" y="271"/>
                    <a:pt x="141" y="215"/>
                    <a:pt x="0" y="133"/>
                  </a:cubicBezTo>
                  <a:cubicBezTo>
                    <a:pt x="55" y="246"/>
                    <a:pt x="410" y="333"/>
                    <a:pt x="840" y="333"/>
                  </a:cubicBezTo>
                  <a:cubicBezTo>
                    <a:pt x="1309" y="333"/>
                    <a:pt x="1689" y="230"/>
                    <a:pt x="1689" y="102"/>
                  </a:cubicBezTo>
                  <a:cubicBezTo>
                    <a:pt x="1689" y="65"/>
                    <a:pt x="1657" y="30"/>
                    <a:pt x="1601" y="0"/>
                  </a:cubicBezTo>
                  <a:close/>
                </a:path>
              </a:pathLst>
            </a:cu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2FF3EB3-28B1-4F92-955E-434DAB1B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2770188"/>
              <a:ext cx="1993900" cy="1639888"/>
            </a:xfrm>
            <a:custGeom>
              <a:avLst/>
              <a:gdLst>
                <a:gd name="T0" fmla="*/ 0 w 3395"/>
                <a:gd name="T1" fmla="*/ 0 h 2791"/>
                <a:gd name="T2" fmla="*/ 996656 w 3395"/>
                <a:gd name="T3" fmla="*/ 1639888 h 2791"/>
                <a:gd name="T4" fmla="*/ 1993900 w 3395"/>
                <a:gd name="T5" fmla="*/ 0 h 2791"/>
                <a:gd name="T6" fmla="*/ 0 w 3395"/>
                <a:gd name="T7" fmla="*/ 0 h 27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95" h="2791">
                  <a:moveTo>
                    <a:pt x="0" y="0"/>
                  </a:moveTo>
                  <a:cubicBezTo>
                    <a:pt x="0" y="0"/>
                    <a:pt x="226" y="2791"/>
                    <a:pt x="1697" y="2791"/>
                  </a:cubicBezTo>
                  <a:cubicBezTo>
                    <a:pt x="3018" y="2791"/>
                    <a:pt x="3395" y="0"/>
                    <a:pt x="33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A684334-C62C-493D-A53B-B83C9D07D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325" y="2801938"/>
              <a:ext cx="441325" cy="612775"/>
            </a:xfrm>
            <a:custGeom>
              <a:avLst/>
              <a:gdLst>
                <a:gd name="T0" fmla="*/ 322191 w 752"/>
                <a:gd name="T1" fmla="*/ 536472 h 1044"/>
                <a:gd name="T2" fmla="*/ 441325 w 752"/>
                <a:gd name="T3" fmla="*/ 0 h 1044"/>
                <a:gd name="T4" fmla="*/ 106810 w 752"/>
                <a:gd name="T5" fmla="*/ 0 h 1044"/>
                <a:gd name="T6" fmla="*/ 0 w 752"/>
                <a:gd name="T7" fmla="*/ 612775 h 1044"/>
                <a:gd name="T8" fmla="*/ 322191 w 752"/>
                <a:gd name="T9" fmla="*/ 536472 h 10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2" h="1044">
                  <a:moveTo>
                    <a:pt x="549" y="914"/>
                  </a:moveTo>
                  <a:cubicBezTo>
                    <a:pt x="696" y="417"/>
                    <a:pt x="752" y="0"/>
                    <a:pt x="75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63" y="190"/>
                    <a:pt x="114" y="604"/>
                    <a:pt x="0" y="1044"/>
                  </a:cubicBezTo>
                  <a:cubicBezTo>
                    <a:pt x="206" y="1007"/>
                    <a:pt x="393" y="963"/>
                    <a:pt x="549" y="914"/>
                  </a:cubicBezTo>
                  <a:close/>
                </a:path>
              </a:pathLst>
            </a:custGeom>
            <a:solidFill>
              <a:srgbClr val="FFD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18B24774-100D-42B8-BD0E-D2D42E60F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2488" y="3563938"/>
              <a:ext cx="850900" cy="735013"/>
            </a:xfrm>
            <a:custGeom>
              <a:avLst/>
              <a:gdLst>
                <a:gd name="T0" fmla="*/ 539881 w 1450"/>
                <a:gd name="T1" fmla="*/ 62867 h 1251"/>
                <a:gd name="T2" fmla="*/ 0 w 1450"/>
                <a:gd name="T3" fmla="*/ 719149 h 1251"/>
                <a:gd name="T4" fmla="*/ 136144 w 1450"/>
                <a:gd name="T5" fmla="*/ 735013 h 1251"/>
                <a:gd name="T6" fmla="*/ 850900 w 1450"/>
                <a:gd name="T7" fmla="*/ 0 h 1251"/>
                <a:gd name="T8" fmla="*/ 539881 w 1450"/>
                <a:gd name="T9" fmla="*/ 62867 h 1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0" h="1251">
                  <a:moveTo>
                    <a:pt x="920" y="107"/>
                  </a:moveTo>
                  <a:cubicBezTo>
                    <a:pt x="738" y="628"/>
                    <a:pt x="451" y="1110"/>
                    <a:pt x="0" y="1224"/>
                  </a:cubicBezTo>
                  <a:cubicBezTo>
                    <a:pt x="73" y="1241"/>
                    <a:pt x="150" y="1251"/>
                    <a:pt x="232" y="1251"/>
                  </a:cubicBezTo>
                  <a:cubicBezTo>
                    <a:pt x="827" y="1251"/>
                    <a:pt x="1212" y="629"/>
                    <a:pt x="1450" y="0"/>
                  </a:cubicBezTo>
                  <a:cubicBezTo>
                    <a:pt x="1292" y="40"/>
                    <a:pt x="1113" y="77"/>
                    <a:pt x="920" y="107"/>
                  </a:cubicBezTo>
                  <a:close/>
                </a:path>
              </a:pathLst>
            </a:custGeom>
            <a:solidFill>
              <a:srgbClr val="FFD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99FC05B8-377E-40A4-B587-4F66F4DD8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2505075"/>
              <a:ext cx="1993900" cy="531813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3ECEFFDE-6DBD-4EE6-A5E8-CD8EE759A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554288"/>
              <a:ext cx="1793875" cy="400050"/>
            </a:xfrm>
            <a:prstGeom prst="ellipse">
              <a:avLst/>
            </a:pr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BED161B-7BC5-49FF-9259-E5CC17B3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313" y="3155950"/>
              <a:ext cx="627063" cy="596900"/>
            </a:xfrm>
            <a:custGeom>
              <a:avLst/>
              <a:gdLst>
                <a:gd name="T0" fmla="*/ 314325 w 395"/>
                <a:gd name="T1" fmla="*/ 0 h 376"/>
                <a:gd name="T2" fmla="*/ 407988 w 395"/>
                <a:gd name="T3" fmla="*/ 201613 h 376"/>
                <a:gd name="T4" fmla="*/ 627063 w 395"/>
                <a:gd name="T5" fmla="*/ 228600 h 376"/>
                <a:gd name="T6" fmla="*/ 466725 w 395"/>
                <a:gd name="T7" fmla="*/ 379413 h 376"/>
                <a:gd name="T8" fmla="*/ 508000 w 395"/>
                <a:gd name="T9" fmla="*/ 596900 h 376"/>
                <a:gd name="T10" fmla="*/ 314325 w 395"/>
                <a:gd name="T11" fmla="*/ 490538 h 376"/>
                <a:gd name="T12" fmla="*/ 120650 w 395"/>
                <a:gd name="T13" fmla="*/ 596900 h 376"/>
                <a:gd name="T14" fmla="*/ 161925 w 395"/>
                <a:gd name="T15" fmla="*/ 379413 h 376"/>
                <a:gd name="T16" fmla="*/ 0 w 395"/>
                <a:gd name="T17" fmla="*/ 228600 h 376"/>
                <a:gd name="T18" fmla="*/ 220663 w 395"/>
                <a:gd name="T19" fmla="*/ 201613 h 376"/>
                <a:gd name="T20" fmla="*/ 314325 w 395"/>
                <a:gd name="T21" fmla="*/ 0 h 3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5" h="376">
                  <a:moveTo>
                    <a:pt x="198" y="0"/>
                  </a:moveTo>
                  <a:lnTo>
                    <a:pt x="257" y="127"/>
                  </a:lnTo>
                  <a:lnTo>
                    <a:pt x="395" y="144"/>
                  </a:lnTo>
                  <a:lnTo>
                    <a:pt x="294" y="239"/>
                  </a:lnTo>
                  <a:lnTo>
                    <a:pt x="320" y="376"/>
                  </a:lnTo>
                  <a:lnTo>
                    <a:pt x="198" y="309"/>
                  </a:lnTo>
                  <a:lnTo>
                    <a:pt x="76" y="376"/>
                  </a:lnTo>
                  <a:lnTo>
                    <a:pt x="102" y="239"/>
                  </a:lnTo>
                  <a:lnTo>
                    <a:pt x="0" y="144"/>
                  </a:lnTo>
                  <a:lnTo>
                    <a:pt x="139" y="127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E6ECF49D-CCD6-4D18-9250-D459BB9F6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275" y="4887913"/>
              <a:ext cx="539750" cy="334963"/>
            </a:xfrm>
            <a:custGeom>
              <a:avLst/>
              <a:gdLst>
                <a:gd name="T0" fmla="*/ 522169 w 921"/>
                <a:gd name="T1" fmla="*/ 65817 h 570"/>
                <a:gd name="T2" fmla="*/ 474113 w 921"/>
                <a:gd name="T3" fmla="*/ 178647 h 570"/>
                <a:gd name="T4" fmla="*/ 130689 w 921"/>
                <a:gd name="T5" fmla="*/ 317333 h 570"/>
                <a:gd name="T6" fmla="*/ 18167 w 921"/>
                <a:gd name="T7" fmla="*/ 269146 h 570"/>
                <a:gd name="T8" fmla="*/ 18167 w 921"/>
                <a:gd name="T9" fmla="*/ 269146 h 570"/>
                <a:gd name="T10" fmla="*/ 66223 w 921"/>
                <a:gd name="T11" fmla="*/ 156316 h 570"/>
                <a:gd name="T12" fmla="*/ 409647 w 921"/>
                <a:gd name="T13" fmla="*/ 17630 h 570"/>
                <a:gd name="T14" fmla="*/ 522169 w 921"/>
                <a:gd name="T15" fmla="*/ 65817 h 5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1" h="570">
                  <a:moveTo>
                    <a:pt x="891" y="112"/>
                  </a:moveTo>
                  <a:cubicBezTo>
                    <a:pt x="921" y="188"/>
                    <a:pt x="885" y="274"/>
                    <a:pt x="809" y="304"/>
                  </a:cubicBezTo>
                  <a:cubicBezTo>
                    <a:pt x="223" y="540"/>
                    <a:pt x="223" y="540"/>
                    <a:pt x="223" y="540"/>
                  </a:cubicBezTo>
                  <a:cubicBezTo>
                    <a:pt x="147" y="570"/>
                    <a:pt x="61" y="533"/>
                    <a:pt x="31" y="458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0" y="382"/>
                    <a:pt x="37" y="296"/>
                    <a:pt x="113" y="266"/>
                  </a:cubicBezTo>
                  <a:cubicBezTo>
                    <a:pt x="699" y="30"/>
                    <a:pt x="699" y="30"/>
                    <a:pt x="699" y="30"/>
                  </a:cubicBezTo>
                  <a:cubicBezTo>
                    <a:pt x="775" y="0"/>
                    <a:pt x="861" y="36"/>
                    <a:pt x="891" y="112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1284AD04-DBB7-4E35-AD90-CC4C7C3CA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5032375"/>
              <a:ext cx="401638" cy="508000"/>
            </a:xfrm>
            <a:custGeom>
              <a:avLst/>
              <a:gdLst>
                <a:gd name="T0" fmla="*/ 350701 w 686"/>
                <a:gd name="T1" fmla="*/ 26489 h 863"/>
                <a:gd name="T2" fmla="*/ 374706 w 686"/>
                <a:gd name="T3" fmla="*/ 147161 h 863"/>
                <a:gd name="T4" fmla="*/ 170374 w 686"/>
                <a:gd name="T5" fmla="*/ 456788 h 863"/>
                <a:gd name="T6" fmla="*/ 50937 w 686"/>
                <a:gd name="T7" fmla="*/ 481511 h 863"/>
                <a:gd name="T8" fmla="*/ 50937 w 686"/>
                <a:gd name="T9" fmla="*/ 481511 h 863"/>
                <a:gd name="T10" fmla="*/ 26347 w 686"/>
                <a:gd name="T11" fmla="*/ 360839 h 863"/>
                <a:gd name="T12" fmla="*/ 230678 w 686"/>
                <a:gd name="T13" fmla="*/ 51212 h 863"/>
                <a:gd name="T14" fmla="*/ 350701 w 686"/>
                <a:gd name="T15" fmla="*/ 26489 h 8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6" h="863">
                  <a:moveTo>
                    <a:pt x="599" y="45"/>
                  </a:moveTo>
                  <a:cubicBezTo>
                    <a:pt x="667" y="90"/>
                    <a:pt x="686" y="182"/>
                    <a:pt x="640" y="250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246" y="844"/>
                    <a:pt x="155" y="863"/>
                    <a:pt x="87" y="818"/>
                  </a:cubicBezTo>
                  <a:cubicBezTo>
                    <a:pt x="87" y="818"/>
                    <a:pt x="87" y="818"/>
                    <a:pt x="87" y="818"/>
                  </a:cubicBezTo>
                  <a:cubicBezTo>
                    <a:pt x="19" y="773"/>
                    <a:pt x="0" y="681"/>
                    <a:pt x="45" y="613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439" y="19"/>
                    <a:pt x="531" y="0"/>
                    <a:pt x="599" y="45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FDF9FEB-BF17-40D5-9EE9-20CF575D5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238" y="5233988"/>
              <a:ext cx="1223963" cy="1576388"/>
            </a:xfrm>
            <a:custGeom>
              <a:avLst/>
              <a:gdLst>
                <a:gd name="T0" fmla="*/ 0 w 2084"/>
                <a:gd name="T1" fmla="*/ 1576388 h 2685"/>
                <a:gd name="T2" fmla="*/ 685983 w 2084"/>
                <a:gd name="T3" fmla="*/ 154997 h 2685"/>
                <a:gd name="T4" fmla="*/ 1194010 w 2084"/>
                <a:gd name="T5" fmla="*/ 0 h 2685"/>
                <a:gd name="T6" fmla="*/ 1223963 w 2084"/>
                <a:gd name="T7" fmla="*/ 167913 h 2685"/>
                <a:gd name="T8" fmla="*/ 883321 w 2084"/>
                <a:gd name="T9" fmla="*/ 305884 h 2685"/>
                <a:gd name="T10" fmla="*/ 1047769 w 2084"/>
                <a:gd name="T11" fmla="*/ 639949 h 2685"/>
                <a:gd name="T12" fmla="*/ 963195 w 2084"/>
                <a:gd name="T13" fmla="*/ 907671 h 2685"/>
                <a:gd name="T14" fmla="*/ 721222 w 2084"/>
                <a:gd name="T15" fmla="*/ 1186548 h 2685"/>
                <a:gd name="T16" fmla="*/ 657205 w 2084"/>
                <a:gd name="T17" fmla="*/ 1576388 h 2685"/>
                <a:gd name="T18" fmla="*/ 0 w 2084"/>
                <a:gd name="T19" fmla="*/ 1576388 h 26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84" h="2685">
                  <a:moveTo>
                    <a:pt x="0" y="2685"/>
                  </a:moveTo>
                  <a:cubicBezTo>
                    <a:pt x="1168" y="264"/>
                    <a:pt x="1168" y="264"/>
                    <a:pt x="1168" y="264"/>
                  </a:cubicBezTo>
                  <a:cubicBezTo>
                    <a:pt x="2033" y="0"/>
                    <a:pt x="2033" y="0"/>
                    <a:pt x="2033" y="0"/>
                  </a:cubicBezTo>
                  <a:cubicBezTo>
                    <a:pt x="2084" y="286"/>
                    <a:pt x="2084" y="286"/>
                    <a:pt x="2084" y="286"/>
                  </a:cubicBezTo>
                  <a:cubicBezTo>
                    <a:pt x="1504" y="521"/>
                    <a:pt x="1504" y="521"/>
                    <a:pt x="1504" y="521"/>
                  </a:cubicBezTo>
                  <a:cubicBezTo>
                    <a:pt x="1784" y="1090"/>
                    <a:pt x="1784" y="1090"/>
                    <a:pt x="1784" y="1090"/>
                  </a:cubicBezTo>
                  <a:cubicBezTo>
                    <a:pt x="1784" y="1090"/>
                    <a:pt x="1786" y="1247"/>
                    <a:pt x="1640" y="1546"/>
                  </a:cubicBezTo>
                  <a:cubicBezTo>
                    <a:pt x="1413" y="2013"/>
                    <a:pt x="1228" y="2021"/>
                    <a:pt x="1228" y="2021"/>
                  </a:cubicBezTo>
                  <a:cubicBezTo>
                    <a:pt x="1119" y="2685"/>
                    <a:pt x="1119" y="2685"/>
                    <a:pt x="1119" y="2685"/>
                  </a:cubicBezTo>
                  <a:lnTo>
                    <a:pt x="0" y="2685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6B865FA4-A7CD-487D-B709-6D981672D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188" y="5221288"/>
              <a:ext cx="554038" cy="250825"/>
            </a:xfrm>
            <a:custGeom>
              <a:avLst/>
              <a:gdLst>
                <a:gd name="T0" fmla="*/ 545795 w 941"/>
                <a:gd name="T1" fmla="*/ 172479 h 429"/>
                <a:gd name="T2" fmla="*/ 445114 w 941"/>
                <a:gd name="T3" fmla="*/ 242640 h 429"/>
                <a:gd name="T4" fmla="*/ 78896 w 941"/>
                <a:gd name="T5" fmla="*/ 178325 h 429"/>
                <a:gd name="T6" fmla="*/ 8243 w 941"/>
                <a:gd name="T7" fmla="*/ 78346 h 429"/>
                <a:gd name="T8" fmla="*/ 8243 w 941"/>
                <a:gd name="T9" fmla="*/ 78346 h 429"/>
                <a:gd name="T10" fmla="*/ 108924 w 941"/>
                <a:gd name="T11" fmla="*/ 8770 h 429"/>
                <a:gd name="T12" fmla="*/ 475142 w 941"/>
                <a:gd name="T13" fmla="*/ 72500 h 429"/>
                <a:gd name="T14" fmla="*/ 545795 w 941"/>
                <a:gd name="T15" fmla="*/ 172479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1" h="429">
                  <a:moveTo>
                    <a:pt x="927" y="295"/>
                  </a:moveTo>
                  <a:cubicBezTo>
                    <a:pt x="913" y="375"/>
                    <a:pt x="837" y="429"/>
                    <a:pt x="756" y="415"/>
                  </a:cubicBezTo>
                  <a:cubicBezTo>
                    <a:pt x="134" y="305"/>
                    <a:pt x="134" y="305"/>
                    <a:pt x="134" y="305"/>
                  </a:cubicBezTo>
                  <a:cubicBezTo>
                    <a:pt x="54" y="291"/>
                    <a:pt x="0" y="215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54"/>
                    <a:pt x="105" y="0"/>
                    <a:pt x="185" y="15"/>
                  </a:cubicBezTo>
                  <a:cubicBezTo>
                    <a:pt x="807" y="124"/>
                    <a:pt x="807" y="124"/>
                    <a:pt x="807" y="124"/>
                  </a:cubicBezTo>
                  <a:cubicBezTo>
                    <a:pt x="888" y="138"/>
                    <a:pt x="941" y="215"/>
                    <a:pt x="927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EDA45E75-3037-4285-8D1E-140498711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188" y="5429250"/>
              <a:ext cx="552450" cy="252413"/>
            </a:xfrm>
            <a:custGeom>
              <a:avLst/>
              <a:gdLst>
                <a:gd name="T0" fmla="*/ 543653 w 942"/>
                <a:gd name="T1" fmla="*/ 173976 h 428"/>
                <a:gd name="T2" fmla="*/ 443954 w 942"/>
                <a:gd name="T3" fmla="*/ 244157 h 428"/>
                <a:gd name="T4" fmla="*/ 78586 w 942"/>
                <a:gd name="T5" fmla="*/ 179874 h 428"/>
                <a:gd name="T6" fmla="*/ 8211 w 942"/>
                <a:gd name="T7" fmla="*/ 79027 h 428"/>
                <a:gd name="T8" fmla="*/ 8211 w 942"/>
                <a:gd name="T9" fmla="*/ 79027 h 428"/>
                <a:gd name="T10" fmla="*/ 108496 w 942"/>
                <a:gd name="T11" fmla="*/ 8257 h 428"/>
                <a:gd name="T12" fmla="*/ 473864 w 942"/>
                <a:gd name="T13" fmla="*/ 72539 h 428"/>
                <a:gd name="T14" fmla="*/ 543653 w 942"/>
                <a:gd name="T15" fmla="*/ 173976 h 4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2" h="428">
                  <a:moveTo>
                    <a:pt x="927" y="295"/>
                  </a:moveTo>
                  <a:cubicBezTo>
                    <a:pt x="913" y="375"/>
                    <a:pt x="837" y="428"/>
                    <a:pt x="757" y="414"/>
                  </a:cubicBezTo>
                  <a:cubicBezTo>
                    <a:pt x="134" y="305"/>
                    <a:pt x="134" y="305"/>
                    <a:pt x="134" y="305"/>
                  </a:cubicBezTo>
                  <a:cubicBezTo>
                    <a:pt x="54" y="291"/>
                    <a:pt x="0" y="214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9" y="54"/>
                    <a:pt x="105" y="0"/>
                    <a:pt x="185" y="14"/>
                  </a:cubicBezTo>
                  <a:cubicBezTo>
                    <a:pt x="808" y="123"/>
                    <a:pt x="808" y="123"/>
                    <a:pt x="808" y="123"/>
                  </a:cubicBezTo>
                  <a:cubicBezTo>
                    <a:pt x="888" y="138"/>
                    <a:pt x="942" y="214"/>
                    <a:pt x="927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9699D14-E58A-423F-9D12-0C3DAC44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5630863"/>
              <a:ext cx="482600" cy="239713"/>
            </a:xfrm>
            <a:custGeom>
              <a:avLst/>
              <a:gdLst>
                <a:gd name="T0" fmla="*/ 474391 w 823"/>
                <a:gd name="T1" fmla="*/ 160790 h 407"/>
                <a:gd name="T2" fmla="*/ 374118 w 823"/>
                <a:gd name="T3" fmla="*/ 231467 h 407"/>
                <a:gd name="T4" fmla="*/ 77990 w 823"/>
                <a:gd name="T5" fmla="*/ 179638 h 407"/>
                <a:gd name="T6" fmla="*/ 8209 w 823"/>
                <a:gd name="T7" fmla="*/ 78923 h 407"/>
                <a:gd name="T8" fmla="*/ 8209 w 823"/>
                <a:gd name="T9" fmla="*/ 78923 h 407"/>
                <a:gd name="T10" fmla="*/ 108482 w 823"/>
                <a:gd name="T11" fmla="*/ 8246 h 407"/>
                <a:gd name="T12" fmla="*/ 404024 w 823"/>
                <a:gd name="T13" fmla="*/ 60075 h 407"/>
                <a:gd name="T14" fmla="*/ 474391 w 823"/>
                <a:gd name="T15" fmla="*/ 160790 h 4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23" h="407">
                  <a:moveTo>
                    <a:pt x="809" y="273"/>
                  </a:moveTo>
                  <a:cubicBezTo>
                    <a:pt x="795" y="353"/>
                    <a:pt x="718" y="407"/>
                    <a:pt x="638" y="393"/>
                  </a:cubicBezTo>
                  <a:cubicBezTo>
                    <a:pt x="133" y="305"/>
                    <a:pt x="133" y="305"/>
                    <a:pt x="133" y="305"/>
                  </a:cubicBezTo>
                  <a:cubicBezTo>
                    <a:pt x="53" y="290"/>
                    <a:pt x="0" y="214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53"/>
                    <a:pt x="104" y="0"/>
                    <a:pt x="185" y="14"/>
                  </a:cubicBezTo>
                  <a:cubicBezTo>
                    <a:pt x="689" y="102"/>
                    <a:pt x="689" y="102"/>
                    <a:pt x="689" y="102"/>
                  </a:cubicBezTo>
                  <a:cubicBezTo>
                    <a:pt x="769" y="116"/>
                    <a:pt x="823" y="193"/>
                    <a:pt x="809" y="273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2FEE0679-C306-413F-BCCA-0DFD958C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5437188"/>
              <a:ext cx="522288" cy="257175"/>
            </a:xfrm>
            <a:custGeom>
              <a:avLst/>
              <a:gdLst>
                <a:gd name="T0" fmla="*/ 0 w 329"/>
                <a:gd name="T1" fmla="*/ 15875 h 162"/>
                <a:gd name="T2" fmla="*/ 482600 w 329"/>
                <a:gd name="T3" fmla="*/ 0 h 162"/>
                <a:gd name="T4" fmla="*/ 522288 w 329"/>
                <a:gd name="T5" fmla="*/ 155575 h 162"/>
                <a:gd name="T6" fmla="*/ 79375 w 329"/>
                <a:gd name="T7" fmla="*/ 257175 h 162"/>
                <a:gd name="T8" fmla="*/ 0 w 329"/>
                <a:gd name="T9" fmla="*/ 15875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9" h="162">
                  <a:moveTo>
                    <a:pt x="0" y="10"/>
                  </a:moveTo>
                  <a:lnTo>
                    <a:pt x="304" y="0"/>
                  </a:lnTo>
                  <a:lnTo>
                    <a:pt x="329" y="98"/>
                  </a:lnTo>
                  <a:lnTo>
                    <a:pt x="50" y="16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BC2F53F-8BD2-47B8-8518-F2B9EB88B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5637213"/>
              <a:ext cx="509588" cy="388938"/>
            </a:xfrm>
            <a:custGeom>
              <a:avLst/>
              <a:gdLst>
                <a:gd name="T0" fmla="*/ 0 w 321"/>
                <a:gd name="T1" fmla="*/ 19050 h 245"/>
                <a:gd name="T2" fmla="*/ 466725 w 321"/>
                <a:gd name="T3" fmla="*/ 0 h 245"/>
                <a:gd name="T4" fmla="*/ 509588 w 321"/>
                <a:gd name="T5" fmla="*/ 149225 h 245"/>
                <a:gd name="T6" fmla="*/ 176213 w 321"/>
                <a:gd name="T7" fmla="*/ 388938 h 245"/>
                <a:gd name="T8" fmla="*/ 0 w 321"/>
                <a:gd name="T9" fmla="*/ 1905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1" h="245">
                  <a:moveTo>
                    <a:pt x="0" y="12"/>
                  </a:moveTo>
                  <a:lnTo>
                    <a:pt x="294" y="0"/>
                  </a:lnTo>
                  <a:lnTo>
                    <a:pt x="321" y="94"/>
                  </a:lnTo>
                  <a:lnTo>
                    <a:pt x="111" y="24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B7E8769A-E17E-4CA3-A9AD-5C6DD1AC6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538" y="5302250"/>
              <a:ext cx="130175" cy="114300"/>
            </a:xfrm>
            <a:custGeom>
              <a:avLst/>
              <a:gdLst>
                <a:gd name="T0" fmla="*/ 126657 w 222"/>
                <a:gd name="T1" fmla="*/ 66235 h 195"/>
                <a:gd name="T2" fmla="*/ 73883 w 222"/>
                <a:gd name="T3" fmla="*/ 111369 h 195"/>
                <a:gd name="T4" fmla="*/ 25214 w 222"/>
                <a:gd name="T5" fmla="*/ 104922 h 195"/>
                <a:gd name="T6" fmla="*/ 38701 w 222"/>
                <a:gd name="T7" fmla="*/ 2931 h 195"/>
                <a:gd name="T8" fmla="*/ 87370 w 222"/>
                <a:gd name="T9" fmla="*/ 9378 h 195"/>
                <a:gd name="T10" fmla="*/ 126657 w 222"/>
                <a:gd name="T11" fmla="*/ 66235 h 1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2" h="195">
                  <a:moveTo>
                    <a:pt x="216" y="113"/>
                  </a:moveTo>
                  <a:cubicBezTo>
                    <a:pt x="209" y="161"/>
                    <a:pt x="169" y="195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3"/>
                    <a:pt x="23" y="0"/>
                    <a:pt x="66" y="5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92" y="22"/>
                    <a:pt x="222" y="65"/>
                    <a:pt x="216" y="113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4E0DDEB0-BABD-4C62-ABAB-77C16549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4914900"/>
              <a:ext cx="141288" cy="133350"/>
            </a:xfrm>
            <a:custGeom>
              <a:avLst/>
              <a:gdLst>
                <a:gd name="T0" fmla="*/ 130195 w 242"/>
                <a:gd name="T1" fmla="*/ 39359 h 227"/>
                <a:gd name="T2" fmla="*/ 107426 w 242"/>
                <a:gd name="T3" fmla="*/ 104565 h 227"/>
                <a:gd name="T4" fmla="*/ 62470 w 242"/>
                <a:gd name="T5" fmla="*/ 123363 h 227"/>
                <a:gd name="T6" fmla="*/ 23353 w 242"/>
                <a:gd name="T7" fmla="*/ 28197 h 227"/>
                <a:gd name="T8" fmla="*/ 68309 w 242"/>
                <a:gd name="T9" fmla="*/ 9399 h 227"/>
                <a:gd name="T10" fmla="*/ 130195 w 242"/>
                <a:gd name="T11" fmla="*/ 39359 h 2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2" h="227">
                  <a:moveTo>
                    <a:pt x="223" y="67"/>
                  </a:moveTo>
                  <a:cubicBezTo>
                    <a:pt x="242" y="112"/>
                    <a:pt x="224" y="161"/>
                    <a:pt x="184" y="178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67" y="227"/>
                    <a:pt x="0" y="65"/>
                    <a:pt x="40" y="4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57" y="0"/>
                    <a:pt x="205" y="22"/>
                    <a:pt x="223" y="67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224F1B2-E7B1-46A3-B34D-0D0C26238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425" y="5508625"/>
              <a:ext cx="130175" cy="115888"/>
            </a:xfrm>
            <a:custGeom>
              <a:avLst/>
              <a:gdLst>
                <a:gd name="T0" fmla="*/ 126070 w 222"/>
                <a:gd name="T1" fmla="*/ 67404 h 196"/>
                <a:gd name="T2" fmla="*/ 73883 w 222"/>
                <a:gd name="T3" fmla="*/ 112340 h 196"/>
                <a:gd name="T4" fmla="*/ 25214 w 222"/>
                <a:gd name="T5" fmla="*/ 105836 h 196"/>
                <a:gd name="T6" fmla="*/ 38701 w 222"/>
                <a:gd name="T7" fmla="*/ 3548 h 196"/>
                <a:gd name="T8" fmla="*/ 87370 w 222"/>
                <a:gd name="T9" fmla="*/ 10052 h 196"/>
                <a:gd name="T10" fmla="*/ 126070 w 222"/>
                <a:gd name="T11" fmla="*/ 67404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2" h="196">
                  <a:moveTo>
                    <a:pt x="215" y="114"/>
                  </a:moveTo>
                  <a:cubicBezTo>
                    <a:pt x="209" y="161"/>
                    <a:pt x="169" y="196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4"/>
                    <a:pt x="23" y="0"/>
                    <a:pt x="66" y="6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92" y="22"/>
                    <a:pt x="222" y="66"/>
                    <a:pt x="215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5B4EAF60-00BD-42A0-897D-7880400E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0063" y="5703888"/>
              <a:ext cx="128588" cy="115888"/>
            </a:xfrm>
            <a:custGeom>
              <a:avLst/>
              <a:gdLst>
                <a:gd name="T0" fmla="*/ 125097 w 221"/>
                <a:gd name="T1" fmla="*/ 67404 h 196"/>
                <a:gd name="T2" fmla="*/ 73313 w 221"/>
                <a:gd name="T3" fmla="*/ 112340 h 196"/>
                <a:gd name="T4" fmla="*/ 25019 w 221"/>
                <a:gd name="T5" fmla="*/ 105836 h 196"/>
                <a:gd name="T6" fmla="*/ 37820 w 221"/>
                <a:gd name="T7" fmla="*/ 3548 h 196"/>
                <a:gd name="T8" fmla="*/ 86113 w 221"/>
                <a:gd name="T9" fmla="*/ 10052 h 196"/>
                <a:gd name="T10" fmla="*/ 125097 w 221"/>
                <a:gd name="T11" fmla="*/ 67404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196">
                  <a:moveTo>
                    <a:pt x="215" y="114"/>
                  </a:moveTo>
                  <a:cubicBezTo>
                    <a:pt x="209" y="162"/>
                    <a:pt x="169" y="196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4"/>
                    <a:pt x="22" y="0"/>
                    <a:pt x="65" y="6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92" y="22"/>
                    <a:pt x="221" y="66"/>
                    <a:pt x="215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CC508C4B-993D-4324-804B-09B3BC8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788" y="5075238"/>
              <a:ext cx="66675" cy="117475"/>
            </a:xfrm>
            <a:custGeom>
              <a:avLst/>
              <a:gdLst>
                <a:gd name="T0" fmla="*/ 64889 w 112"/>
                <a:gd name="T1" fmla="*/ 105262 h 202"/>
                <a:gd name="T2" fmla="*/ 61317 w 112"/>
                <a:gd name="T3" fmla="*/ 115730 h 202"/>
                <a:gd name="T4" fmla="*/ 61317 w 112"/>
                <a:gd name="T5" fmla="*/ 115730 h 202"/>
                <a:gd name="T6" fmla="*/ 51197 w 112"/>
                <a:gd name="T7" fmla="*/ 112241 h 202"/>
                <a:gd name="T8" fmla="*/ 1786 w 112"/>
                <a:gd name="T9" fmla="*/ 11631 h 202"/>
                <a:gd name="T10" fmla="*/ 5358 w 112"/>
                <a:gd name="T11" fmla="*/ 1745 h 202"/>
                <a:gd name="T12" fmla="*/ 5358 w 112"/>
                <a:gd name="T13" fmla="*/ 1745 h 202"/>
                <a:gd name="T14" fmla="*/ 15478 w 112"/>
                <a:gd name="T15" fmla="*/ 5234 h 202"/>
                <a:gd name="T16" fmla="*/ 64889 w 112"/>
                <a:gd name="T17" fmla="*/ 105262 h 2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2" h="202">
                  <a:moveTo>
                    <a:pt x="109" y="181"/>
                  </a:moveTo>
                  <a:cubicBezTo>
                    <a:pt x="112" y="188"/>
                    <a:pt x="109" y="196"/>
                    <a:pt x="103" y="199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6" y="202"/>
                    <a:pt x="89" y="199"/>
                    <a:pt x="86" y="19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4"/>
                    <a:pt x="2" y="6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5" y="0"/>
                    <a:pt x="23" y="3"/>
                    <a:pt x="26" y="9"/>
                  </a:cubicBezTo>
                  <a:lnTo>
                    <a:pt x="109" y="181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0817F5B-9BAC-4058-855A-2B9E654F7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125" y="5059363"/>
              <a:ext cx="47625" cy="80963"/>
            </a:xfrm>
            <a:custGeom>
              <a:avLst/>
              <a:gdLst>
                <a:gd name="T0" fmla="*/ 45839 w 80"/>
                <a:gd name="T1" fmla="*/ 68553 h 137"/>
                <a:gd name="T2" fmla="*/ 42267 w 80"/>
                <a:gd name="T3" fmla="*/ 79190 h 137"/>
                <a:gd name="T4" fmla="*/ 42267 w 80"/>
                <a:gd name="T5" fmla="*/ 79190 h 137"/>
                <a:gd name="T6" fmla="*/ 32147 w 80"/>
                <a:gd name="T7" fmla="*/ 75644 h 137"/>
                <a:gd name="T8" fmla="*/ 1786 w 80"/>
                <a:gd name="T9" fmla="*/ 12410 h 137"/>
                <a:gd name="T10" fmla="*/ 5358 w 80"/>
                <a:gd name="T11" fmla="*/ 2364 h 137"/>
                <a:gd name="T12" fmla="*/ 5358 w 80"/>
                <a:gd name="T13" fmla="*/ 2364 h 137"/>
                <a:gd name="T14" fmla="*/ 15478 w 80"/>
                <a:gd name="T15" fmla="*/ 5910 h 137"/>
                <a:gd name="T16" fmla="*/ 45839 w 80"/>
                <a:gd name="T17" fmla="*/ 68553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37">
                  <a:moveTo>
                    <a:pt x="77" y="116"/>
                  </a:moveTo>
                  <a:cubicBezTo>
                    <a:pt x="80" y="123"/>
                    <a:pt x="78" y="130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65" y="137"/>
                    <a:pt x="57" y="134"/>
                    <a:pt x="54" y="128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14"/>
                    <a:pt x="3" y="7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5" y="0"/>
                    <a:pt x="23" y="3"/>
                    <a:pt x="26" y="10"/>
                  </a:cubicBezTo>
                  <a:lnTo>
                    <a:pt x="77" y="116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4E79C0-34F0-4716-8F41-C27A11A9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738" y="5256213"/>
              <a:ext cx="22225" cy="85725"/>
            </a:xfrm>
            <a:custGeom>
              <a:avLst/>
              <a:gdLst>
                <a:gd name="T0" fmla="*/ 14446 w 40"/>
                <a:gd name="T1" fmla="*/ 78631 h 145"/>
                <a:gd name="T2" fmla="*/ 6668 w 40"/>
                <a:gd name="T3" fmla="*/ 85725 h 145"/>
                <a:gd name="T4" fmla="*/ 6668 w 40"/>
                <a:gd name="T5" fmla="*/ 85725 h 145"/>
                <a:gd name="T6" fmla="*/ 556 w 40"/>
                <a:gd name="T7" fmla="*/ 76857 h 145"/>
                <a:gd name="T8" fmla="*/ 7223 w 40"/>
                <a:gd name="T9" fmla="*/ 7686 h 145"/>
                <a:gd name="T10" fmla="*/ 15558 w 40"/>
                <a:gd name="T11" fmla="*/ 591 h 145"/>
                <a:gd name="T12" fmla="*/ 15558 w 40"/>
                <a:gd name="T13" fmla="*/ 591 h 145"/>
                <a:gd name="T14" fmla="*/ 21669 w 40"/>
                <a:gd name="T15" fmla="*/ 9459 h 145"/>
                <a:gd name="T16" fmla="*/ 14446 w 40"/>
                <a:gd name="T17" fmla="*/ 78631 h 1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5">
                  <a:moveTo>
                    <a:pt x="26" y="133"/>
                  </a:moveTo>
                  <a:cubicBezTo>
                    <a:pt x="26" y="140"/>
                    <a:pt x="19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5" y="144"/>
                    <a:pt x="0" y="137"/>
                    <a:pt x="1" y="130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6"/>
                    <a:pt x="21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2"/>
                    <a:pt x="40" y="8"/>
                    <a:pt x="39" y="16"/>
                  </a:cubicBezTo>
                  <a:lnTo>
                    <a:pt x="26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00FFC197-3AD7-4062-8800-3233EBFBD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5464175"/>
              <a:ext cx="23813" cy="84138"/>
            </a:xfrm>
            <a:custGeom>
              <a:avLst/>
              <a:gdLst>
                <a:gd name="T0" fmla="*/ 16074 w 40"/>
                <a:gd name="T1" fmla="*/ 77175 h 145"/>
                <a:gd name="T2" fmla="*/ 7739 w 40"/>
                <a:gd name="T3" fmla="*/ 83558 h 145"/>
                <a:gd name="T4" fmla="*/ 7739 w 40"/>
                <a:gd name="T5" fmla="*/ 83558 h 145"/>
                <a:gd name="T6" fmla="*/ 595 w 40"/>
                <a:gd name="T7" fmla="*/ 75434 h 145"/>
                <a:gd name="T8" fmla="*/ 8335 w 40"/>
                <a:gd name="T9" fmla="*/ 6963 h 145"/>
                <a:gd name="T10" fmla="*/ 16669 w 40"/>
                <a:gd name="T11" fmla="*/ 580 h 145"/>
                <a:gd name="T12" fmla="*/ 16669 w 40"/>
                <a:gd name="T13" fmla="*/ 580 h 145"/>
                <a:gd name="T14" fmla="*/ 23813 w 40"/>
                <a:gd name="T15" fmla="*/ 8704 h 145"/>
                <a:gd name="T16" fmla="*/ 16074 w 40"/>
                <a:gd name="T17" fmla="*/ 77175 h 1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5">
                  <a:moveTo>
                    <a:pt x="27" y="133"/>
                  </a:moveTo>
                  <a:cubicBezTo>
                    <a:pt x="26" y="140"/>
                    <a:pt x="20" y="145"/>
                    <a:pt x="13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6" y="143"/>
                    <a:pt x="0" y="137"/>
                    <a:pt x="1" y="13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5"/>
                    <a:pt x="21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"/>
                    <a:pt x="40" y="8"/>
                    <a:pt x="40" y="15"/>
                  </a:cubicBezTo>
                  <a:lnTo>
                    <a:pt x="27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91C7E2B-929B-49E9-B705-D996ABAFD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4887913"/>
              <a:ext cx="541338" cy="334963"/>
            </a:xfrm>
            <a:custGeom>
              <a:avLst/>
              <a:gdLst>
                <a:gd name="T0" fmla="*/ 18221 w 921"/>
                <a:gd name="T1" fmla="*/ 65817 h 570"/>
                <a:gd name="T2" fmla="*/ 65830 w 921"/>
                <a:gd name="T3" fmla="*/ 178647 h 570"/>
                <a:gd name="T4" fmla="*/ 410853 w 921"/>
                <a:gd name="T5" fmla="*/ 317333 h 570"/>
                <a:gd name="T6" fmla="*/ 523705 w 921"/>
                <a:gd name="T7" fmla="*/ 269146 h 570"/>
                <a:gd name="T8" fmla="*/ 523705 w 921"/>
                <a:gd name="T9" fmla="*/ 269146 h 570"/>
                <a:gd name="T10" fmla="*/ 475508 w 921"/>
                <a:gd name="T11" fmla="*/ 156316 h 570"/>
                <a:gd name="T12" fmla="*/ 131073 w 921"/>
                <a:gd name="T13" fmla="*/ 17630 h 570"/>
                <a:gd name="T14" fmla="*/ 18221 w 921"/>
                <a:gd name="T15" fmla="*/ 65817 h 5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1" h="570">
                  <a:moveTo>
                    <a:pt x="31" y="112"/>
                  </a:moveTo>
                  <a:cubicBezTo>
                    <a:pt x="0" y="188"/>
                    <a:pt x="37" y="274"/>
                    <a:pt x="112" y="304"/>
                  </a:cubicBezTo>
                  <a:cubicBezTo>
                    <a:pt x="699" y="540"/>
                    <a:pt x="699" y="540"/>
                    <a:pt x="699" y="540"/>
                  </a:cubicBezTo>
                  <a:cubicBezTo>
                    <a:pt x="774" y="570"/>
                    <a:pt x="860" y="533"/>
                    <a:pt x="891" y="458"/>
                  </a:cubicBezTo>
                  <a:cubicBezTo>
                    <a:pt x="891" y="458"/>
                    <a:pt x="891" y="458"/>
                    <a:pt x="891" y="458"/>
                  </a:cubicBezTo>
                  <a:cubicBezTo>
                    <a:pt x="921" y="382"/>
                    <a:pt x="884" y="296"/>
                    <a:pt x="809" y="266"/>
                  </a:cubicBezTo>
                  <a:cubicBezTo>
                    <a:pt x="223" y="30"/>
                    <a:pt x="223" y="30"/>
                    <a:pt x="223" y="30"/>
                  </a:cubicBezTo>
                  <a:cubicBezTo>
                    <a:pt x="147" y="0"/>
                    <a:pt x="61" y="36"/>
                    <a:pt x="31" y="112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9DC6EDF-0075-4135-B424-E3A16681A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3" y="5032375"/>
              <a:ext cx="403225" cy="508000"/>
            </a:xfrm>
            <a:custGeom>
              <a:avLst/>
              <a:gdLst>
                <a:gd name="T0" fmla="*/ 50624 w 685"/>
                <a:gd name="T1" fmla="*/ 26489 h 863"/>
                <a:gd name="T2" fmla="*/ 26489 w 685"/>
                <a:gd name="T3" fmla="*/ 147161 h 863"/>
                <a:gd name="T4" fmla="*/ 231928 w 685"/>
                <a:gd name="T5" fmla="*/ 456788 h 863"/>
                <a:gd name="T6" fmla="*/ 352601 w 685"/>
                <a:gd name="T7" fmla="*/ 481511 h 863"/>
                <a:gd name="T8" fmla="*/ 352601 w 685"/>
                <a:gd name="T9" fmla="*/ 481511 h 863"/>
                <a:gd name="T10" fmla="*/ 376736 w 685"/>
                <a:gd name="T11" fmla="*/ 360839 h 863"/>
                <a:gd name="T12" fmla="*/ 171297 w 685"/>
                <a:gd name="T13" fmla="*/ 51212 h 863"/>
                <a:gd name="T14" fmla="*/ 50624 w 685"/>
                <a:gd name="T15" fmla="*/ 26489 h 8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5" h="863">
                  <a:moveTo>
                    <a:pt x="86" y="45"/>
                  </a:moveTo>
                  <a:cubicBezTo>
                    <a:pt x="18" y="90"/>
                    <a:pt x="0" y="182"/>
                    <a:pt x="45" y="250"/>
                  </a:cubicBezTo>
                  <a:cubicBezTo>
                    <a:pt x="394" y="776"/>
                    <a:pt x="394" y="776"/>
                    <a:pt x="394" y="776"/>
                  </a:cubicBezTo>
                  <a:cubicBezTo>
                    <a:pt x="439" y="844"/>
                    <a:pt x="531" y="863"/>
                    <a:pt x="599" y="818"/>
                  </a:cubicBezTo>
                  <a:cubicBezTo>
                    <a:pt x="599" y="818"/>
                    <a:pt x="599" y="818"/>
                    <a:pt x="599" y="818"/>
                  </a:cubicBezTo>
                  <a:cubicBezTo>
                    <a:pt x="667" y="773"/>
                    <a:pt x="685" y="681"/>
                    <a:pt x="640" y="613"/>
                  </a:cubicBezTo>
                  <a:cubicBezTo>
                    <a:pt x="291" y="87"/>
                    <a:pt x="291" y="87"/>
                    <a:pt x="291" y="87"/>
                  </a:cubicBezTo>
                  <a:cubicBezTo>
                    <a:pt x="246" y="19"/>
                    <a:pt x="154" y="0"/>
                    <a:pt x="86" y="45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55E9FC3-D92C-4191-B184-B274E353E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5233988"/>
              <a:ext cx="1214438" cy="1520825"/>
            </a:xfrm>
            <a:custGeom>
              <a:avLst/>
              <a:gdLst>
                <a:gd name="T0" fmla="*/ 1214438 w 2066"/>
                <a:gd name="T1" fmla="*/ 1520825 h 2589"/>
                <a:gd name="T2" fmla="*/ 537856 w 2066"/>
                <a:gd name="T3" fmla="*/ 155078 h 2589"/>
                <a:gd name="T4" fmla="*/ 29979 w 2066"/>
                <a:gd name="T5" fmla="*/ 0 h 2589"/>
                <a:gd name="T6" fmla="*/ 0 w 2066"/>
                <a:gd name="T7" fmla="*/ 168002 h 2589"/>
                <a:gd name="T8" fmla="*/ 340348 w 2066"/>
                <a:gd name="T9" fmla="*/ 306045 h 2589"/>
                <a:gd name="T10" fmla="*/ 175758 w 2066"/>
                <a:gd name="T11" fmla="*/ 640286 h 2589"/>
                <a:gd name="T12" fmla="*/ 260405 w 2066"/>
                <a:gd name="T13" fmla="*/ 908148 h 2589"/>
                <a:gd name="T14" fmla="*/ 502587 w 2066"/>
                <a:gd name="T15" fmla="*/ 1187172 h 2589"/>
                <a:gd name="T16" fmla="*/ 585470 w 2066"/>
                <a:gd name="T17" fmla="*/ 1520825 h 2589"/>
                <a:gd name="T18" fmla="*/ 1214438 w 2066"/>
                <a:gd name="T19" fmla="*/ 1520825 h 25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6" h="2589">
                  <a:moveTo>
                    <a:pt x="2066" y="2589"/>
                  </a:moveTo>
                  <a:cubicBezTo>
                    <a:pt x="915" y="264"/>
                    <a:pt x="915" y="264"/>
                    <a:pt x="915" y="26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579" y="521"/>
                    <a:pt x="579" y="521"/>
                    <a:pt x="579" y="521"/>
                  </a:cubicBezTo>
                  <a:cubicBezTo>
                    <a:pt x="299" y="1090"/>
                    <a:pt x="299" y="1090"/>
                    <a:pt x="299" y="1090"/>
                  </a:cubicBezTo>
                  <a:cubicBezTo>
                    <a:pt x="299" y="1090"/>
                    <a:pt x="297" y="1247"/>
                    <a:pt x="443" y="1546"/>
                  </a:cubicBezTo>
                  <a:cubicBezTo>
                    <a:pt x="670" y="2013"/>
                    <a:pt x="855" y="2021"/>
                    <a:pt x="855" y="2021"/>
                  </a:cubicBezTo>
                  <a:cubicBezTo>
                    <a:pt x="996" y="2589"/>
                    <a:pt x="996" y="2589"/>
                    <a:pt x="996" y="2589"/>
                  </a:cubicBezTo>
                  <a:lnTo>
                    <a:pt x="2066" y="2589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F1D6CA8-4C47-4B90-AA95-233C806F7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925" y="5221288"/>
              <a:ext cx="552450" cy="250825"/>
            </a:xfrm>
            <a:custGeom>
              <a:avLst/>
              <a:gdLst>
                <a:gd name="T0" fmla="*/ 8219 w 941"/>
                <a:gd name="T1" fmla="*/ 172479 h 429"/>
                <a:gd name="T2" fmla="*/ 108611 w 941"/>
                <a:gd name="T3" fmla="*/ 242640 h 429"/>
                <a:gd name="T4" fmla="*/ 473780 w 941"/>
                <a:gd name="T5" fmla="*/ 178325 h 429"/>
                <a:gd name="T6" fmla="*/ 544231 w 941"/>
                <a:gd name="T7" fmla="*/ 78346 h 429"/>
                <a:gd name="T8" fmla="*/ 544231 w 941"/>
                <a:gd name="T9" fmla="*/ 78346 h 429"/>
                <a:gd name="T10" fmla="*/ 443839 w 941"/>
                <a:gd name="T11" fmla="*/ 8770 h 429"/>
                <a:gd name="T12" fmla="*/ 78670 w 941"/>
                <a:gd name="T13" fmla="*/ 72500 h 429"/>
                <a:gd name="T14" fmla="*/ 8219 w 941"/>
                <a:gd name="T15" fmla="*/ 172479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1" h="429">
                  <a:moveTo>
                    <a:pt x="14" y="295"/>
                  </a:moveTo>
                  <a:cubicBezTo>
                    <a:pt x="28" y="375"/>
                    <a:pt x="105" y="429"/>
                    <a:pt x="185" y="415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888" y="291"/>
                    <a:pt x="941" y="215"/>
                    <a:pt x="927" y="134"/>
                  </a:cubicBezTo>
                  <a:cubicBezTo>
                    <a:pt x="927" y="134"/>
                    <a:pt x="927" y="134"/>
                    <a:pt x="927" y="134"/>
                  </a:cubicBezTo>
                  <a:cubicBezTo>
                    <a:pt x="913" y="54"/>
                    <a:pt x="837" y="0"/>
                    <a:pt x="756" y="15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54" y="138"/>
                    <a:pt x="0" y="215"/>
                    <a:pt x="14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E73742DE-FAE3-405C-A366-A4EDAC7CC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925" y="5429250"/>
              <a:ext cx="554038" cy="252413"/>
            </a:xfrm>
            <a:custGeom>
              <a:avLst/>
              <a:gdLst>
                <a:gd name="T0" fmla="*/ 8243 w 941"/>
                <a:gd name="T1" fmla="*/ 173976 h 428"/>
                <a:gd name="T2" fmla="*/ 108924 w 941"/>
                <a:gd name="T3" fmla="*/ 244157 h 428"/>
                <a:gd name="T4" fmla="*/ 475142 w 941"/>
                <a:gd name="T5" fmla="*/ 179874 h 428"/>
                <a:gd name="T6" fmla="*/ 545795 w 941"/>
                <a:gd name="T7" fmla="*/ 79027 h 428"/>
                <a:gd name="T8" fmla="*/ 545795 w 941"/>
                <a:gd name="T9" fmla="*/ 79027 h 428"/>
                <a:gd name="T10" fmla="*/ 445114 w 941"/>
                <a:gd name="T11" fmla="*/ 8257 h 428"/>
                <a:gd name="T12" fmla="*/ 78896 w 941"/>
                <a:gd name="T13" fmla="*/ 72539 h 428"/>
                <a:gd name="T14" fmla="*/ 8243 w 941"/>
                <a:gd name="T15" fmla="*/ 173976 h 4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1" h="428">
                  <a:moveTo>
                    <a:pt x="14" y="295"/>
                  </a:moveTo>
                  <a:cubicBezTo>
                    <a:pt x="28" y="375"/>
                    <a:pt x="105" y="428"/>
                    <a:pt x="185" y="414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887" y="291"/>
                    <a:pt x="941" y="214"/>
                    <a:pt x="927" y="134"/>
                  </a:cubicBezTo>
                  <a:cubicBezTo>
                    <a:pt x="927" y="134"/>
                    <a:pt x="927" y="134"/>
                    <a:pt x="927" y="134"/>
                  </a:cubicBezTo>
                  <a:cubicBezTo>
                    <a:pt x="913" y="54"/>
                    <a:pt x="836" y="0"/>
                    <a:pt x="756" y="1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53" y="138"/>
                    <a:pt x="0" y="214"/>
                    <a:pt x="14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EC289536-6A79-402E-8057-A20BBD67D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5630863"/>
              <a:ext cx="484188" cy="239713"/>
            </a:xfrm>
            <a:custGeom>
              <a:avLst/>
              <a:gdLst>
                <a:gd name="T0" fmla="*/ 8236 w 823"/>
                <a:gd name="T1" fmla="*/ 160790 h 407"/>
                <a:gd name="T2" fmla="*/ 108839 w 823"/>
                <a:gd name="T3" fmla="*/ 231467 h 407"/>
                <a:gd name="T4" fmla="*/ 405353 w 823"/>
                <a:gd name="T5" fmla="*/ 179638 h 407"/>
                <a:gd name="T6" fmla="*/ 475952 w 823"/>
                <a:gd name="T7" fmla="*/ 78923 h 407"/>
                <a:gd name="T8" fmla="*/ 475952 w 823"/>
                <a:gd name="T9" fmla="*/ 78923 h 407"/>
                <a:gd name="T10" fmla="*/ 375349 w 823"/>
                <a:gd name="T11" fmla="*/ 8246 h 407"/>
                <a:gd name="T12" fmla="*/ 78835 w 823"/>
                <a:gd name="T13" fmla="*/ 60075 h 407"/>
                <a:gd name="T14" fmla="*/ 8236 w 823"/>
                <a:gd name="T15" fmla="*/ 160790 h 4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23" h="407">
                  <a:moveTo>
                    <a:pt x="14" y="273"/>
                  </a:moveTo>
                  <a:cubicBezTo>
                    <a:pt x="28" y="353"/>
                    <a:pt x="104" y="407"/>
                    <a:pt x="185" y="393"/>
                  </a:cubicBezTo>
                  <a:cubicBezTo>
                    <a:pt x="689" y="305"/>
                    <a:pt x="689" y="305"/>
                    <a:pt x="689" y="305"/>
                  </a:cubicBezTo>
                  <a:cubicBezTo>
                    <a:pt x="769" y="290"/>
                    <a:pt x="823" y="214"/>
                    <a:pt x="809" y="134"/>
                  </a:cubicBezTo>
                  <a:cubicBezTo>
                    <a:pt x="809" y="134"/>
                    <a:pt x="809" y="134"/>
                    <a:pt x="809" y="134"/>
                  </a:cubicBezTo>
                  <a:cubicBezTo>
                    <a:pt x="795" y="53"/>
                    <a:pt x="718" y="0"/>
                    <a:pt x="638" y="14"/>
                  </a:cubicBezTo>
                  <a:cubicBezTo>
                    <a:pt x="134" y="102"/>
                    <a:pt x="134" y="102"/>
                    <a:pt x="134" y="102"/>
                  </a:cubicBezTo>
                  <a:cubicBezTo>
                    <a:pt x="53" y="116"/>
                    <a:pt x="0" y="193"/>
                    <a:pt x="14" y="273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2E326901-D14E-4019-8304-B5180AAF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850" y="5437188"/>
              <a:ext cx="520700" cy="257175"/>
            </a:xfrm>
            <a:custGeom>
              <a:avLst/>
              <a:gdLst>
                <a:gd name="T0" fmla="*/ 520700 w 328"/>
                <a:gd name="T1" fmla="*/ 15875 h 162"/>
                <a:gd name="T2" fmla="*/ 38100 w 328"/>
                <a:gd name="T3" fmla="*/ 0 h 162"/>
                <a:gd name="T4" fmla="*/ 0 w 328"/>
                <a:gd name="T5" fmla="*/ 155575 h 162"/>
                <a:gd name="T6" fmla="*/ 442913 w 328"/>
                <a:gd name="T7" fmla="*/ 257175 h 162"/>
                <a:gd name="T8" fmla="*/ 520700 w 328"/>
                <a:gd name="T9" fmla="*/ 15875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162">
                  <a:moveTo>
                    <a:pt x="328" y="10"/>
                  </a:moveTo>
                  <a:lnTo>
                    <a:pt x="24" y="0"/>
                  </a:lnTo>
                  <a:lnTo>
                    <a:pt x="0" y="98"/>
                  </a:lnTo>
                  <a:lnTo>
                    <a:pt x="279" y="162"/>
                  </a:lnTo>
                  <a:lnTo>
                    <a:pt x="328" y="10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FCD2A68-A3F0-466A-B977-F9C21F63B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5637213"/>
              <a:ext cx="509588" cy="388938"/>
            </a:xfrm>
            <a:custGeom>
              <a:avLst/>
              <a:gdLst>
                <a:gd name="T0" fmla="*/ 509588 w 321"/>
                <a:gd name="T1" fmla="*/ 19050 h 245"/>
                <a:gd name="T2" fmla="*/ 44450 w 321"/>
                <a:gd name="T3" fmla="*/ 0 h 245"/>
                <a:gd name="T4" fmla="*/ 0 w 321"/>
                <a:gd name="T5" fmla="*/ 149225 h 245"/>
                <a:gd name="T6" fmla="*/ 333375 w 321"/>
                <a:gd name="T7" fmla="*/ 388938 h 245"/>
                <a:gd name="T8" fmla="*/ 509588 w 321"/>
                <a:gd name="T9" fmla="*/ 1905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1" h="245">
                  <a:moveTo>
                    <a:pt x="321" y="12"/>
                  </a:moveTo>
                  <a:lnTo>
                    <a:pt x="28" y="0"/>
                  </a:lnTo>
                  <a:lnTo>
                    <a:pt x="0" y="94"/>
                  </a:lnTo>
                  <a:lnTo>
                    <a:pt x="210" y="245"/>
                  </a:lnTo>
                  <a:lnTo>
                    <a:pt x="321" y="12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6584E24A-B2AF-4035-9648-969162642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0" y="5302250"/>
              <a:ext cx="130175" cy="114300"/>
            </a:xfrm>
            <a:custGeom>
              <a:avLst/>
              <a:gdLst>
                <a:gd name="T0" fmla="*/ 3534 w 221"/>
                <a:gd name="T1" fmla="*/ 66235 h 195"/>
                <a:gd name="T2" fmla="*/ 55958 w 221"/>
                <a:gd name="T3" fmla="*/ 111369 h 195"/>
                <a:gd name="T4" fmla="*/ 104847 w 221"/>
                <a:gd name="T5" fmla="*/ 104922 h 195"/>
                <a:gd name="T6" fmla="*/ 91299 w 221"/>
                <a:gd name="T7" fmla="*/ 2931 h 195"/>
                <a:gd name="T8" fmla="*/ 42999 w 221"/>
                <a:gd name="T9" fmla="*/ 9378 h 195"/>
                <a:gd name="T10" fmla="*/ 3534 w 221"/>
                <a:gd name="T11" fmla="*/ 66235 h 1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195">
                  <a:moveTo>
                    <a:pt x="6" y="113"/>
                  </a:moveTo>
                  <a:cubicBezTo>
                    <a:pt x="12" y="161"/>
                    <a:pt x="52" y="195"/>
                    <a:pt x="95" y="190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221" y="173"/>
                    <a:pt x="198" y="0"/>
                    <a:pt x="155" y="5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29" y="22"/>
                    <a:pt x="0" y="65"/>
                    <a:pt x="6" y="113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77F2FFA0-EBEC-47F5-A34B-6C54D1DA0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4914900"/>
              <a:ext cx="141288" cy="133350"/>
            </a:xfrm>
            <a:custGeom>
              <a:avLst/>
              <a:gdLst>
                <a:gd name="T0" fmla="*/ 10509 w 242"/>
                <a:gd name="T1" fmla="*/ 39359 h 227"/>
                <a:gd name="T2" fmla="*/ 33279 w 242"/>
                <a:gd name="T3" fmla="*/ 104565 h 227"/>
                <a:gd name="T4" fmla="*/ 78818 w 242"/>
                <a:gd name="T5" fmla="*/ 123363 h 227"/>
                <a:gd name="T6" fmla="*/ 117935 w 242"/>
                <a:gd name="T7" fmla="*/ 28197 h 227"/>
                <a:gd name="T8" fmla="*/ 72396 w 242"/>
                <a:gd name="T9" fmla="*/ 9399 h 227"/>
                <a:gd name="T10" fmla="*/ 10509 w 242"/>
                <a:gd name="T11" fmla="*/ 39359 h 2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2" h="227">
                  <a:moveTo>
                    <a:pt x="18" y="67"/>
                  </a:moveTo>
                  <a:cubicBezTo>
                    <a:pt x="0" y="112"/>
                    <a:pt x="17" y="161"/>
                    <a:pt x="57" y="178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75" y="227"/>
                    <a:pt x="242" y="65"/>
                    <a:pt x="202" y="48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84" y="0"/>
                    <a:pt x="37" y="22"/>
                    <a:pt x="18" y="67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639784E6-8737-4DE8-8E83-4BFA2F44A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550" y="5508625"/>
              <a:ext cx="128588" cy="115888"/>
            </a:xfrm>
            <a:custGeom>
              <a:avLst/>
              <a:gdLst>
                <a:gd name="T0" fmla="*/ 3491 w 221"/>
                <a:gd name="T1" fmla="*/ 67404 h 196"/>
                <a:gd name="T2" fmla="*/ 55275 w 221"/>
                <a:gd name="T3" fmla="*/ 112340 h 196"/>
                <a:gd name="T4" fmla="*/ 104150 w 221"/>
                <a:gd name="T5" fmla="*/ 105836 h 196"/>
                <a:gd name="T6" fmla="*/ 90768 w 221"/>
                <a:gd name="T7" fmla="*/ 3548 h 196"/>
                <a:gd name="T8" fmla="*/ 42475 w 221"/>
                <a:gd name="T9" fmla="*/ 10052 h 196"/>
                <a:gd name="T10" fmla="*/ 3491 w 221"/>
                <a:gd name="T11" fmla="*/ 67404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1" h="196">
                  <a:moveTo>
                    <a:pt x="6" y="114"/>
                  </a:moveTo>
                  <a:cubicBezTo>
                    <a:pt x="12" y="161"/>
                    <a:pt x="53" y="196"/>
                    <a:pt x="95" y="190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221" y="174"/>
                    <a:pt x="199" y="0"/>
                    <a:pt x="156" y="6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30" y="22"/>
                    <a:pt x="0" y="66"/>
                    <a:pt x="6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7F9C92-DB60-423B-9A9E-011A3283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5703888"/>
              <a:ext cx="130175" cy="115888"/>
            </a:xfrm>
            <a:custGeom>
              <a:avLst/>
              <a:gdLst>
                <a:gd name="T0" fmla="*/ 4105 w 222"/>
                <a:gd name="T1" fmla="*/ 67404 h 196"/>
                <a:gd name="T2" fmla="*/ 56292 w 222"/>
                <a:gd name="T3" fmla="*/ 112340 h 196"/>
                <a:gd name="T4" fmla="*/ 104961 w 222"/>
                <a:gd name="T5" fmla="*/ 105836 h 196"/>
                <a:gd name="T6" fmla="*/ 91474 w 222"/>
                <a:gd name="T7" fmla="*/ 3548 h 196"/>
                <a:gd name="T8" fmla="*/ 42805 w 222"/>
                <a:gd name="T9" fmla="*/ 10052 h 196"/>
                <a:gd name="T10" fmla="*/ 4105 w 222"/>
                <a:gd name="T11" fmla="*/ 67404 h 1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2" h="196">
                  <a:moveTo>
                    <a:pt x="7" y="114"/>
                  </a:moveTo>
                  <a:cubicBezTo>
                    <a:pt x="13" y="162"/>
                    <a:pt x="53" y="196"/>
                    <a:pt x="96" y="190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222" y="174"/>
                    <a:pt x="199" y="0"/>
                    <a:pt x="156" y="6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30" y="22"/>
                    <a:pt x="0" y="66"/>
                    <a:pt x="7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BFFCBA2-5846-4F58-9BF1-2499EC5A3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075238"/>
              <a:ext cx="65088" cy="117475"/>
            </a:xfrm>
            <a:custGeom>
              <a:avLst/>
              <a:gdLst>
                <a:gd name="T0" fmla="*/ 2304 w 113"/>
                <a:gd name="T1" fmla="*/ 105262 h 202"/>
                <a:gd name="T2" fmla="*/ 5760 w 113"/>
                <a:gd name="T3" fmla="*/ 115730 h 202"/>
                <a:gd name="T4" fmla="*/ 5760 w 113"/>
                <a:gd name="T5" fmla="*/ 115730 h 202"/>
                <a:gd name="T6" fmla="*/ 15552 w 113"/>
                <a:gd name="T7" fmla="*/ 112241 h 202"/>
                <a:gd name="T8" fmla="*/ 63360 w 113"/>
                <a:gd name="T9" fmla="*/ 11631 h 202"/>
                <a:gd name="T10" fmla="*/ 59904 w 113"/>
                <a:gd name="T11" fmla="*/ 1745 h 202"/>
                <a:gd name="T12" fmla="*/ 59904 w 113"/>
                <a:gd name="T13" fmla="*/ 1745 h 202"/>
                <a:gd name="T14" fmla="*/ 49536 w 113"/>
                <a:gd name="T15" fmla="*/ 5234 h 202"/>
                <a:gd name="T16" fmla="*/ 2304 w 113"/>
                <a:gd name="T17" fmla="*/ 105262 h 2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202">
                  <a:moveTo>
                    <a:pt x="4" y="181"/>
                  </a:moveTo>
                  <a:cubicBezTo>
                    <a:pt x="0" y="188"/>
                    <a:pt x="3" y="196"/>
                    <a:pt x="10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16" y="202"/>
                    <a:pt x="24" y="199"/>
                    <a:pt x="27" y="193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3" y="14"/>
                    <a:pt x="110" y="6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7" y="0"/>
                    <a:pt x="89" y="3"/>
                    <a:pt x="86" y="9"/>
                  </a:cubicBezTo>
                  <a:lnTo>
                    <a:pt x="4" y="181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48ED11A-C34E-4D11-8EE5-7A1FD9D4B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813" y="5059363"/>
              <a:ext cx="47625" cy="80963"/>
            </a:xfrm>
            <a:custGeom>
              <a:avLst/>
              <a:gdLst>
                <a:gd name="T0" fmla="*/ 1764 w 81"/>
                <a:gd name="T1" fmla="*/ 68553 h 137"/>
                <a:gd name="T2" fmla="*/ 5292 w 81"/>
                <a:gd name="T3" fmla="*/ 79190 h 137"/>
                <a:gd name="T4" fmla="*/ 5292 w 81"/>
                <a:gd name="T5" fmla="*/ 79190 h 137"/>
                <a:gd name="T6" fmla="*/ 15287 w 81"/>
                <a:gd name="T7" fmla="*/ 75644 h 137"/>
                <a:gd name="T8" fmla="*/ 45861 w 81"/>
                <a:gd name="T9" fmla="*/ 12410 h 137"/>
                <a:gd name="T10" fmla="*/ 41745 w 81"/>
                <a:gd name="T11" fmla="*/ 2364 h 137"/>
                <a:gd name="T12" fmla="*/ 41745 w 81"/>
                <a:gd name="T13" fmla="*/ 2364 h 137"/>
                <a:gd name="T14" fmla="*/ 31750 w 81"/>
                <a:gd name="T15" fmla="*/ 5910 h 137"/>
                <a:gd name="T16" fmla="*/ 1764 w 81"/>
                <a:gd name="T17" fmla="*/ 68553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1" h="137">
                  <a:moveTo>
                    <a:pt x="3" y="116"/>
                  </a:moveTo>
                  <a:cubicBezTo>
                    <a:pt x="0" y="123"/>
                    <a:pt x="3" y="130"/>
                    <a:pt x="9" y="134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6" y="137"/>
                    <a:pt x="23" y="134"/>
                    <a:pt x="26" y="128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1" y="14"/>
                    <a:pt x="78" y="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5" y="0"/>
                    <a:pt x="57" y="3"/>
                    <a:pt x="54" y="10"/>
                  </a:cubicBezTo>
                  <a:lnTo>
                    <a:pt x="3" y="116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EF895E6B-BEF9-4DF1-A111-2633C1EEB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5256213"/>
              <a:ext cx="23813" cy="85725"/>
            </a:xfrm>
            <a:custGeom>
              <a:avLst/>
              <a:gdLst>
                <a:gd name="T0" fmla="*/ 7739 w 40"/>
                <a:gd name="T1" fmla="*/ 78631 h 145"/>
                <a:gd name="T2" fmla="*/ 16074 w 40"/>
                <a:gd name="T3" fmla="*/ 85725 h 145"/>
                <a:gd name="T4" fmla="*/ 16074 w 40"/>
                <a:gd name="T5" fmla="*/ 85725 h 145"/>
                <a:gd name="T6" fmla="*/ 23218 w 40"/>
                <a:gd name="T7" fmla="*/ 76857 h 145"/>
                <a:gd name="T8" fmla="*/ 15478 w 40"/>
                <a:gd name="T9" fmla="*/ 7686 h 145"/>
                <a:gd name="T10" fmla="*/ 7144 w 40"/>
                <a:gd name="T11" fmla="*/ 591 h 145"/>
                <a:gd name="T12" fmla="*/ 7144 w 40"/>
                <a:gd name="T13" fmla="*/ 591 h 145"/>
                <a:gd name="T14" fmla="*/ 0 w 40"/>
                <a:gd name="T15" fmla="*/ 9459 h 145"/>
                <a:gd name="T16" fmla="*/ 7739 w 40"/>
                <a:gd name="T17" fmla="*/ 78631 h 1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5">
                  <a:moveTo>
                    <a:pt x="13" y="133"/>
                  </a:moveTo>
                  <a:cubicBezTo>
                    <a:pt x="14" y="140"/>
                    <a:pt x="20" y="145"/>
                    <a:pt x="27" y="145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34" y="144"/>
                    <a:pt x="40" y="137"/>
                    <a:pt x="39" y="130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6"/>
                    <a:pt x="19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2"/>
                    <a:pt x="0" y="8"/>
                    <a:pt x="0" y="16"/>
                  </a:cubicBezTo>
                  <a:lnTo>
                    <a:pt x="13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24A63024-0178-4D37-9C86-E128E664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413" y="5464175"/>
              <a:ext cx="23813" cy="84138"/>
            </a:xfrm>
            <a:custGeom>
              <a:avLst/>
              <a:gdLst>
                <a:gd name="T0" fmla="*/ 8335 w 40"/>
                <a:gd name="T1" fmla="*/ 77175 h 145"/>
                <a:gd name="T2" fmla="*/ 16669 w 40"/>
                <a:gd name="T3" fmla="*/ 83558 h 145"/>
                <a:gd name="T4" fmla="*/ 16669 w 40"/>
                <a:gd name="T5" fmla="*/ 83558 h 145"/>
                <a:gd name="T6" fmla="*/ 23218 w 40"/>
                <a:gd name="T7" fmla="*/ 75434 h 145"/>
                <a:gd name="T8" fmla="*/ 16074 w 40"/>
                <a:gd name="T9" fmla="*/ 6963 h 145"/>
                <a:gd name="T10" fmla="*/ 7144 w 40"/>
                <a:gd name="T11" fmla="*/ 580 h 145"/>
                <a:gd name="T12" fmla="*/ 7144 w 40"/>
                <a:gd name="T13" fmla="*/ 580 h 145"/>
                <a:gd name="T14" fmla="*/ 595 w 40"/>
                <a:gd name="T15" fmla="*/ 8704 h 145"/>
                <a:gd name="T16" fmla="*/ 8335 w 40"/>
                <a:gd name="T17" fmla="*/ 77175 h 1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5">
                  <a:moveTo>
                    <a:pt x="14" y="133"/>
                  </a:moveTo>
                  <a:cubicBezTo>
                    <a:pt x="14" y="140"/>
                    <a:pt x="21" y="145"/>
                    <a:pt x="28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5" y="143"/>
                    <a:pt x="40" y="137"/>
                    <a:pt x="39" y="13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1"/>
                    <a:pt x="0" y="8"/>
                    <a:pt x="1" y="15"/>
                  </a:cubicBezTo>
                  <a:lnTo>
                    <a:pt x="14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25D287AC-9EE2-435A-9549-BE0AEF091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6086475"/>
              <a:ext cx="912813" cy="636588"/>
            </a:xfrm>
            <a:custGeom>
              <a:avLst/>
              <a:gdLst>
                <a:gd name="T0" fmla="*/ 742950 w 575"/>
                <a:gd name="T1" fmla="*/ 625475 h 401"/>
                <a:gd name="T2" fmla="*/ 0 w 575"/>
                <a:gd name="T3" fmla="*/ 636588 h 401"/>
                <a:gd name="T4" fmla="*/ 296863 w 575"/>
                <a:gd name="T5" fmla="*/ 0 h 401"/>
                <a:gd name="T6" fmla="*/ 912813 w 575"/>
                <a:gd name="T7" fmla="*/ 279400 h 401"/>
                <a:gd name="T8" fmla="*/ 742950 w 575"/>
                <a:gd name="T9" fmla="*/ 625475 h 4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5" h="401">
                  <a:moveTo>
                    <a:pt x="468" y="394"/>
                  </a:moveTo>
                  <a:lnTo>
                    <a:pt x="0" y="401"/>
                  </a:lnTo>
                  <a:lnTo>
                    <a:pt x="187" y="0"/>
                  </a:lnTo>
                  <a:lnTo>
                    <a:pt x="575" y="176"/>
                  </a:lnTo>
                  <a:lnTo>
                    <a:pt x="468" y="3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9B442BCE-E3D3-4997-9F36-9FD64DB30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838" y="6135688"/>
              <a:ext cx="1044575" cy="731838"/>
            </a:xfrm>
            <a:custGeom>
              <a:avLst/>
              <a:gdLst>
                <a:gd name="T0" fmla="*/ 892175 w 658"/>
                <a:gd name="T1" fmla="*/ 731838 h 461"/>
                <a:gd name="T2" fmla="*/ 0 w 658"/>
                <a:gd name="T3" fmla="*/ 731838 h 461"/>
                <a:gd name="T4" fmla="*/ 341313 w 658"/>
                <a:gd name="T5" fmla="*/ 0 h 461"/>
                <a:gd name="T6" fmla="*/ 1044575 w 658"/>
                <a:gd name="T7" fmla="*/ 323850 h 461"/>
                <a:gd name="T8" fmla="*/ 892175 w 658"/>
                <a:gd name="T9" fmla="*/ 731838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8" h="461">
                  <a:moveTo>
                    <a:pt x="562" y="461"/>
                  </a:moveTo>
                  <a:lnTo>
                    <a:pt x="0" y="461"/>
                  </a:lnTo>
                  <a:lnTo>
                    <a:pt x="215" y="0"/>
                  </a:lnTo>
                  <a:lnTo>
                    <a:pt x="658" y="204"/>
                  </a:lnTo>
                  <a:lnTo>
                    <a:pt x="562" y="461"/>
                  </a:lnTo>
                  <a:close/>
                </a:path>
              </a:pathLst>
            </a:custGeom>
            <a:solidFill>
              <a:srgbClr val="285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0DFF37DC-134A-416A-B8FB-3BA7773A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6086475"/>
              <a:ext cx="912813" cy="636588"/>
            </a:xfrm>
            <a:custGeom>
              <a:avLst/>
              <a:gdLst>
                <a:gd name="T0" fmla="*/ 171450 w 575"/>
                <a:gd name="T1" fmla="*/ 625475 h 401"/>
                <a:gd name="T2" fmla="*/ 912813 w 575"/>
                <a:gd name="T3" fmla="*/ 636588 h 401"/>
                <a:gd name="T4" fmla="*/ 615950 w 575"/>
                <a:gd name="T5" fmla="*/ 0 h 401"/>
                <a:gd name="T6" fmla="*/ 0 w 575"/>
                <a:gd name="T7" fmla="*/ 279400 h 401"/>
                <a:gd name="T8" fmla="*/ 171450 w 575"/>
                <a:gd name="T9" fmla="*/ 625475 h 4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5" h="401">
                  <a:moveTo>
                    <a:pt x="108" y="394"/>
                  </a:moveTo>
                  <a:lnTo>
                    <a:pt x="575" y="401"/>
                  </a:lnTo>
                  <a:lnTo>
                    <a:pt x="388" y="0"/>
                  </a:lnTo>
                  <a:lnTo>
                    <a:pt x="0" y="176"/>
                  </a:lnTo>
                  <a:lnTo>
                    <a:pt x="108" y="3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B0FB2CBC-ED33-415E-926B-EA3EF40D5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575" y="6135688"/>
              <a:ext cx="1044575" cy="731838"/>
            </a:xfrm>
            <a:custGeom>
              <a:avLst/>
              <a:gdLst>
                <a:gd name="T0" fmla="*/ 152400 w 658"/>
                <a:gd name="T1" fmla="*/ 731838 h 461"/>
                <a:gd name="T2" fmla="*/ 1044575 w 658"/>
                <a:gd name="T3" fmla="*/ 731838 h 461"/>
                <a:gd name="T4" fmla="*/ 703263 w 658"/>
                <a:gd name="T5" fmla="*/ 0 h 461"/>
                <a:gd name="T6" fmla="*/ 0 w 658"/>
                <a:gd name="T7" fmla="*/ 323850 h 461"/>
                <a:gd name="T8" fmla="*/ 152400 w 658"/>
                <a:gd name="T9" fmla="*/ 731838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8" h="461">
                  <a:moveTo>
                    <a:pt x="96" y="461"/>
                  </a:moveTo>
                  <a:lnTo>
                    <a:pt x="658" y="461"/>
                  </a:lnTo>
                  <a:lnTo>
                    <a:pt x="443" y="0"/>
                  </a:lnTo>
                  <a:lnTo>
                    <a:pt x="0" y="204"/>
                  </a:lnTo>
                  <a:lnTo>
                    <a:pt x="96" y="461"/>
                  </a:lnTo>
                  <a:close/>
                </a:path>
              </a:pathLst>
            </a:custGeom>
            <a:solidFill>
              <a:srgbClr val="285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C3BE1156-2D13-49E6-A0C4-C3AADDD90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488" y="1482725"/>
              <a:ext cx="261938" cy="534988"/>
            </a:xfrm>
            <a:custGeom>
              <a:avLst/>
              <a:gdLst>
                <a:gd name="T0" fmla="*/ 252499 w 444"/>
                <a:gd name="T1" fmla="*/ 451506 h 910"/>
                <a:gd name="T2" fmla="*/ 214152 w 444"/>
                <a:gd name="T3" fmla="*/ 525582 h 910"/>
                <a:gd name="T4" fmla="*/ 214152 w 444"/>
                <a:gd name="T5" fmla="*/ 525582 h 910"/>
                <a:gd name="T6" fmla="*/ 140408 w 444"/>
                <a:gd name="T7" fmla="*/ 487368 h 910"/>
                <a:gd name="T8" fmla="*/ 10029 w 444"/>
                <a:gd name="T9" fmla="*/ 83482 h 910"/>
                <a:gd name="T10" fmla="*/ 48376 w 444"/>
                <a:gd name="T11" fmla="*/ 9994 h 910"/>
                <a:gd name="T12" fmla="*/ 48376 w 444"/>
                <a:gd name="T13" fmla="*/ 9994 h 910"/>
                <a:gd name="T14" fmla="*/ 122120 w 444"/>
                <a:gd name="T15" fmla="*/ 47620 h 910"/>
                <a:gd name="T16" fmla="*/ 252499 w 444"/>
                <a:gd name="T17" fmla="*/ 451506 h 9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4" h="910">
                  <a:moveTo>
                    <a:pt x="428" y="768"/>
                  </a:moveTo>
                  <a:cubicBezTo>
                    <a:pt x="444" y="821"/>
                    <a:pt x="416" y="877"/>
                    <a:pt x="363" y="894"/>
                  </a:cubicBezTo>
                  <a:cubicBezTo>
                    <a:pt x="363" y="894"/>
                    <a:pt x="363" y="894"/>
                    <a:pt x="363" y="894"/>
                  </a:cubicBezTo>
                  <a:cubicBezTo>
                    <a:pt x="311" y="910"/>
                    <a:pt x="255" y="882"/>
                    <a:pt x="238" y="829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90"/>
                    <a:pt x="29" y="34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134" y="0"/>
                    <a:pt x="190" y="29"/>
                    <a:pt x="207" y="81"/>
                  </a:cubicBezTo>
                  <a:lnTo>
                    <a:pt x="428" y="768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DAD522A-C3FC-41E1-964E-4660FE0C8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1512888"/>
              <a:ext cx="293688" cy="523875"/>
            </a:xfrm>
            <a:custGeom>
              <a:avLst/>
              <a:gdLst>
                <a:gd name="T0" fmla="*/ 120653 w 499"/>
                <a:gd name="T1" fmla="*/ 479877 h 893"/>
                <a:gd name="T2" fmla="*/ 44141 w 499"/>
                <a:gd name="T3" fmla="*/ 512142 h 893"/>
                <a:gd name="T4" fmla="*/ 44141 w 499"/>
                <a:gd name="T5" fmla="*/ 512142 h 893"/>
                <a:gd name="T6" fmla="*/ 12360 w 499"/>
                <a:gd name="T7" fmla="*/ 435878 h 893"/>
                <a:gd name="T8" fmla="*/ 172446 w 499"/>
                <a:gd name="T9" fmla="*/ 43998 h 893"/>
                <a:gd name="T10" fmla="*/ 248958 w 499"/>
                <a:gd name="T11" fmla="*/ 11733 h 893"/>
                <a:gd name="T12" fmla="*/ 248958 w 499"/>
                <a:gd name="T13" fmla="*/ 11733 h 893"/>
                <a:gd name="T14" fmla="*/ 281328 w 499"/>
                <a:gd name="T15" fmla="*/ 87997 h 893"/>
                <a:gd name="T16" fmla="*/ 120653 w 499"/>
                <a:gd name="T17" fmla="*/ 479877 h 8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9" h="893">
                  <a:moveTo>
                    <a:pt x="205" y="818"/>
                  </a:moveTo>
                  <a:cubicBezTo>
                    <a:pt x="184" y="869"/>
                    <a:pt x="126" y="893"/>
                    <a:pt x="75" y="873"/>
                  </a:cubicBezTo>
                  <a:cubicBezTo>
                    <a:pt x="75" y="873"/>
                    <a:pt x="75" y="873"/>
                    <a:pt x="75" y="873"/>
                  </a:cubicBezTo>
                  <a:cubicBezTo>
                    <a:pt x="24" y="852"/>
                    <a:pt x="0" y="794"/>
                    <a:pt x="21" y="743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314" y="24"/>
                    <a:pt x="372" y="0"/>
                    <a:pt x="423" y="20"/>
                  </a:cubicBezTo>
                  <a:cubicBezTo>
                    <a:pt x="423" y="20"/>
                    <a:pt x="423" y="20"/>
                    <a:pt x="423" y="20"/>
                  </a:cubicBezTo>
                  <a:cubicBezTo>
                    <a:pt x="474" y="41"/>
                    <a:pt x="499" y="99"/>
                    <a:pt x="478" y="150"/>
                  </a:cubicBezTo>
                  <a:lnTo>
                    <a:pt x="205" y="818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41B29E38-0647-4C6B-9691-1721337C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6463" y="2281238"/>
              <a:ext cx="511175" cy="325438"/>
            </a:xfrm>
            <a:custGeom>
              <a:avLst/>
              <a:gdLst>
                <a:gd name="T0" fmla="*/ 93314 w 871"/>
                <a:gd name="T1" fmla="*/ 310726 h 553"/>
                <a:gd name="T2" fmla="*/ 14672 w 871"/>
                <a:gd name="T3" fmla="*/ 284832 h 553"/>
                <a:gd name="T4" fmla="*/ 14672 w 871"/>
                <a:gd name="T5" fmla="*/ 284832 h 553"/>
                <a:gd name="T6" fmla="*/ 40495 w 871"/>
                <a:gd name="T7" fmla="*/ 205973 h 553"/>
                <a:gd name="T8" fmla="*/ 418448 w 871"/>
                <a:gd name="T9" fmla="*/ 14712 h 553"/>
                <a:gd name="T10" fmla="*/ 497090 w 871"/>
                <a:gd name="T11" fmla="*/ 40606 h 553"/>
                <a:gd name="T12" fmla="*/ 497090 w 871"/>
                <a:gd name="T13" fmla="*/ 40606 h 553"/>
                <a:gd name="T14" fmla="*/ 471267 w 871"/>
                <a:gd name="T15" fmla="*/ 119465 h 553"/>
                <a:gd name="T16" fmla="*/ 93314 w 871"/>
                <a:gd name="T17" fmla="*/ 310726 h 5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71" h="553">
                  <a:moveTo>
                    <a:pt x="159" y="528"/>
                  </a:moveTo>
                  <a:cubicBezTo>
                    <a:pt x="110" y="553"/>
                    <a:pt x="50" y="533"/>
                    <a:pt x="25" y="484"/>
                  </a:cubicBezTo>
                  <a:cubicBezTo>
                    <a:pt x="25" y="484"/>
                    <a:pt x="25" y="484"/>
                    <a:pt x="25" y="484"/>
                  </a:cubicBezTo>
                  <a:cubicBezTo>
                    <a:pt x="0" y="435"/>
                    <a:pt x="20" y="375"/>
                    <a:pt x="69" y="350"/>
                  </a:cubicBezTo>
                  <a:cubicBezTo>
                    <a:pt x="713" y="25"/>
                    <a:pt x="713" y="25"/>
                    <a:pt x="713" y="25"/>
                  </a:cubicBezTo>
                  <a:cubicBezTo>
                    <a:pt x="762" y="0"/>
                    <a:pt x="822" y="20"/>
                    <a:pt x="847" y="69"/>
                  </a:cubicBezTo>
                  <a:cubicBezTo>
                    <a:pt x="847" y="69"/>
                    <a:pt x="847" y="69"/>
                    <a:pt x="847" y="69"/>
                  </a:cubicBezTo>
                  <a:cubicBezTo>
                    <a:pt x="871" y="118"/>
                    <a:pt x="852" y="178"/>
                    <a:pt x="803" y="203"/>
                  </a:cubicBezTo>
                  <a:lnTo>
                    <a:pt x="159" y="528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EC5C04C8-774C-4F59-A067-B227010AB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000" y="4405313"/>
              <a:ext cx="387350" cy="471488"/>
            </a:xfrm>
            <a:custGeom>
              <a:avLst/>
              <a:gdLst>
                <a:gd name="T0" fmla="*/ 19426 w 658"/>
                <a:gd name="T1" fmla="*/ 100991 h 803"/>
                <a:gd name="T2" fmla="*/ 31200 w 658"/>
                <a:gd name="T3" fmla="*/ 19376 h 803"/>
                <a:gd name="T4" fmla="*/ 31200 w 658"/>
                <a:gd name="T5" fmla="*/ 19376 h 803"/>
                <a:gd name="T6" fmla="*/ 113615 w 658"/>
                <a:gd name="T7" fmla="*/ 31119 h 803"/>
                <a:gd name="T8" fmla="*/ 367924 w 658"/>
                <a:gd name="T9" fmla="*/ 369910 h 803"/>
                <a:gd name="T10" fmla="*/ 356150 w 658"/>
                <a:gd name="T11" fmla="*/ 452112 h 803"/>
                <a:gd name="T12" fmla="*/ 356150 w 658"/>
                <a:gd name="T13" fmla="*/ 452112 h 803"/>
                <a:gd name="T14" fmla="*/ 273735 w 658"/>
                <a:gd name="T15" fmla="*/ 439781 h 803"/>
                <a:gd name="T16" fmla="*/ 19426 w 658"/>
                <a:gd name="T17" fmla="*/ 100991 h 8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8" h="803">
                  <a:moveTo>
                    <a:pt x="33" y="172"/>
                  </a:moveTo>
                  <a:cubicBezTo>
                    <a:pt x="0" y="128"/>
                    <a:pt x="9" y="65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97" y="0"/>
                    <a:pt x="160" y="9"/>
                    <a:pt x="193" y="53"/>
                  </a:cubicBezTo>
                  <a:cubicBezTo>
                    <a:pt x="625" y="630"/>
                    <a:pt x="625" y="630"/>
                    <a:pt x="625" y="630"/>
                  </a:cubicBezTo>
                  <a:cubicBezTo>
                    <a:pt x="658" y="674"/>
                    <a:pt x="649" y="737"/>
                    <a:pt x="605" y="770"/>
                  </a:cubicBezTo>
                  <a:cubicBezTo>
                    <a:pt x="605" y="770"/>
                    <a:pt x="605" y="770"/>
                    <a:pt x="605" y="770"/>
                  </a:cubicBezTo>
                  <a:cubicBezTo>
                    <a:pt x="561" y="803"/>
                    <a:pt x="498" y="794"/>
                    <a:pt x="465" y="749"/>
                  </a:cubicBezTo>
                  <a:lnTo>
                    <a:pt x="33" y="172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5FDE6A0D-C1CD-4956-A71E-D0C868C9C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813" y="4405313"/>
              <a:ext cx="387350" cy="471488"/>
            </a:xfrm>
            <a:custGeom>
              <a:avLst/>
              <a:gdLst>
                <a:gd name="T0" fmla="*/ 367924 w 658"/>
                <a:gd name="T1" fmla="*/ 100991 h 803"/>
                <a:gd name="T2" fmla="*/ 356150 w 658"/>
                <a:gd name="T3" fmla="*/ 19376 h 803"/>
                <a:gd name="T4" fmla="*/ 356150 w 658"/>
                <a:gd name="T5" fmla="*/ 19376 h 803"/>
                <a:gd name="T6" fmla="*/ 274324 w 658"/>
                <a:gd name="T7" fmla="*/ 31119 h 803"/>
                <a:gd name="T8" fmla="*/ 19426 w 658"/>
                <a:gd name="T9" fmla="*/ 369910 h 803"/>
                <a:gd name="T10" fmla="*/ 31789 w 658"/>
                <a:gd name="T11" fmla="*/ 452112 h 803"/>
                <a:gd name="T12" fmla="*/ 31789 w 658"/>
                <a:gd name="T13" fmla="*/ 452112 h 803"/>
                <a:gd name="T14" fmla="*/ 113615 w 658"/>
                <a:gd name="T15" fmla="*/ 439781 h 803"/>
                <a:gd name="T16" fmla="*/ 367924 w 658"/>
                <a:gd name="T17" fmla="*/ 100991 h 8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58" h="803">
                  <a:moveTo>
                    <a:pt x="625" y="172"/>
                  </a:moveTo>
                  <a:cubicBezTo>
                    <a:pt x="658" y="128"/>
                    <a:pt x="649" y="65"/>
                    <a:pt x="605" y="33"/>
                  </a:cubicBezTo>
                  <a:cubicBezTo>
                    <a:pt x="605" y="33"/>
                    <a:pt x="605" y="33"/>
                    <a:pt x="605" y="33"/>
                  </a:cubicBezTo>
                  <a:cubicBezTo>
                    <a:pt x="561" y="0"/>
                    <a:pt x="499" y="9"/>
                    <a:pt x="466" y="53"/>
                  </a:cubicBezTo>
                  <a:cubicBezTo>
                    <a:pt x="33" y="630"/>
                    <a:pt x="33" y="630"/>
                    <a:pt x="33" y="630"/>
                  </a:cubicBezTo>
                  <a:cubicBezTo>
                    <a:pt x="0" y="674"/>
                    <a:pt x="9" y="737"/>
                    <a:pt x="54" y="770"/>
                  </a:cubicBezTo>
                  <a:cubicBezTo>
                    <a:pt x="54" y="770"/>
                    <a:pt x="54" y="770"/>
                    <a:pt x="54" y="770"/>
                  </a:cubicBezTo>
                  <a:cubicBezTo>
                    <a:pt x="98" y="803"/>
                    <a:pt x="160" y="794"/>
                    <a:pt x="193" y="749"/>
                  </a:cubicBezTo>
                  <a:lnTo>
                    <a:pt x="625" y="172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ACDCAD33-2CE0-4053-AE42-321A50D7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2246313"/>
              <a:ext cx="493713" cy="360363"/>
            </a:xfrm>
            <a:custGeom>
              <a:avLst/>
              <a:gdLst>
                <a:gd name="T0" fmla="*/ 457774 w 838"/>
                <a:gd name="T1" fmla="*/ 243775 h 612"/>
                <a:gd name="T2" fmla="*/ 476627 w 838"/>
                <a:gd name="T3" fmla="*/ 324444 h 612"/>
                <a:gd name="T4" fmla="*/ 476627 w 838"/>
                <a:gd name="T5" fmla="*/ 324444 h 612"/>
                <a:gd name="T6" fmla="*/ 395324 w 838"/>
                <a:gd name="T7" fmla="*/ 343287 h 612"/>
                <a:gd name="T8" fmla="*/ 35939 w 838"/>
                <a:gd name="T9" fmla="*/ 116588 h 612"/>
                <a:gd name="T10" fmla="*/ 17675 w 838"/>
                <a:gd name="T11" fmla="*/ 35919 h 612"/>
                <a:gd name="T12" fmla="*/ 17675 w 838"/>
                <a:gd name="T13" fmla="*/ 35919 h 612"/>
                <a:gd name="T14" fmla="*/ 98389 w 838"/>
                <a:gd name="T15" fmla="*/ 17665 h 612"/>
                <a:gd name="T16" fmla="*/ 457774 w 838"/>
                <a:gd name="T17" fmla="*/ 243775 h 6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8" h="612">
                  <a:moveTo>
                    <a:pt x="777" y="414"/>
                  </a:moveTo>
                  <a:cubicBezTo>
                    <a:pt x="824" y="443"/>
                    <a:pt x="838" y="505"/>
                    <a:pt x="809" y="551"/>
                  </a:cubicBezTo>
                  <a:cubicBezTo>
                    <a:pt x="809" y="551"/>
                    <a:pt x="809" y="551"/>
                    <a:pt x="809" y="551"/>
                  </a:cubicBezTo>
                  <a:cubicBezTo>
                    <a:pt x="779" y="598"/>
                    <a:pt x="718" y="612"/>
                    <a:pt x="671" y="583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14" y="169"/>
                    <a:pt x="0" y="107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59" y="14"/>
                    <a:pt x="120" y="0"/>
                    <a:pt x="167" y="30"/>
                  </a:cubicBezTo>
                  <a:lnTo>
                    <a:pt x="777" y="414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22D09A85-18F9-45F0-8EE6-3D517855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550" y="3363913"/>
              <a:ext cx="544513" cy="180975"/>
            </a:xfrm>
            <a:custGeom>
              <a:avLst/>
              <a:gdLst>
                <a:gd name="T0" fmla="*/ 474613 w 927"/>
                <a:gd name="T1" fmla="*/ 4087 h 310"/>
                <a:gd name="T2" fmla="*/ 540401 w 927"/>
                <a:gd name="T3" fmla="*/ 53709 h 310"/>
                <a:gd name="T4" fmla="*/ 540401 w 927"/>
                <a:gd name="T5" fmla="*/ 53709 h 310"/>
                <a:gd name="T6" fmla="*/ 490473 w 927"/>
                <a:gd name="T7" fmla="*/ 119677 h 310"/>
                <a:gd name="T8" fmla="*/ 70487 w 927"/>
                <a:gd name="T9" fmla="*/ 176888 h 310"/>
                <a:gd name="T10" fmla="*/ 4699 w 927"/>
                <a:gd name="T11" fmla="*/ 127266 h 310"/>
                <a:gd name="T12" fmla="*/ 4699 w 927"/>
                <a:gd name="T13" fmla="*/ 127266 h 310"/>
                <a:gd name="T14" fmla="*/ 54628 w 927"/>
                <a:gd name="T15" fmla="*/ 61298 h 310"/>
                <a:gd name="T16" fmla="*/ 474613 w 927"/>
                <a:gd name="T17" fmla="*/ 4087 h 3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7" h="310">
                  <a:moveTo>
                    <a:pt x="808" y="7"/>
                  </a:moveTo>
                  <a:cubicBezTo>
                    <a:pt x="862" y="0"/>
                    <a:pt x="912" y="38"/>
                    <a:pt x="920" y="92"/>
                  </a:cubicBezTo>
                  <a:cubicBezTo>
                    <a:pt x="920" y="92"/>
                    <a:pt x="920" y="92"/>
                    <a:pt x="920" y="92"/>
                  </a:cubicBezTo>
                  <a:cubicBezTo>
                    <a:pt x="927" y="147"/>
                    <a:pt x="889" y="197"/>
                    <a:pt x="835" y="205"/>
                  </a:cubicBezTo>
                  <a:cubicBezTo>
                    <a:pt x="120" y="303"/>
                    <a:pt x="120" y="303"/>
                    <a:pt x="120" y="303"/>
                  </a:cubicBezTo>
                  <a:cubicBezTo>
                    <a:pt x="66" y="310"/>
                    <a:pt x="15" y="272"/>
                    <a:pt x="8" y="218"/>
                  </a:cubicBezTo>
                  <a:cubicBezTo>
                    <a:pt x="8" y="218"/>
                    <a:pt x="8" y="218"/>
                    <a:pt x="8" y="218"/>
                  </a:cubicBezTo>
                  <a:cubicBezTo>
                    <a:pt x="0" y="163"/>
                    <a:pt x="38" y="113"/>
                    <a:pt x="93" y="105"/>
                  </a:cubicBezTo>
                  <a:lnTo>
                    <a:pt x="808" y="7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0A3F8680-8C1F-4A92-A415-4F676A280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5388" y="3363913"/>
              <a:ext cx="544513" cy="180975"/>
            </a:xfrm>
            <a:custGeom>
              <a:avLst/>
              <a:gdLst>
                <a:gd name="T0" fmla="*/ 69900 w 927"/>
                <a:gd name="T1" fmla="*/ 4087 h 310"/>
                <a:gd name="T2" fmla="*/ 4112 w 927"/>
                <a:gd name="T3" fmla="*/ 53709 h 310"/>
                <a:gd name="T4" fmla="*/ 4112 w 927"/>
                <a:gd name="T5" fmla="*/ 53709 h 310"/>
                <a:gd name="T6" fmla="*/ 54040 w 927"/>
                <a:gd name="T7" fmla="*/ 119677 h 310"/>
                <a:gd name="T8" fmla="*/ 474026 w 927"/>
                <a:gd name="T9" fmla="*/ 176888 h 310"/>
                <a:gd name="T10" fmla="*/ 539814 w 927"/>
                <a:gd name="T11" fmla="*/ 127266 h 310"/>
                <a:gd name="T12" fmla="*/ 539814 w 927"/>
                <a:gd name="T13" fmla="*/ 127266 h 310"/>
                <a:gd name="T14" fmla="*/ 489885 w 927"/>
                <a:gd name="T15" fmla="*/ 61298 h 310"/>
                <a:gd name="T16" fmla="*/ 69900 w 927"/>
                <a:gd name="T17" fmla="*/ 4087 h 3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27" h="310">
                  <a:moveTo>
                    <a:pt x="119" y="7"/>
                  </a:moveTo>
                  <a:cubicBezTo>
                    <a:pt x="65" y="0"/>
                    <a:pt x="15" y="38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0" y="147"/>
                    <a:pt x="38" y="197"/>
                    <a:pt x="92" y="205"/>
                  </a:cubicBezTo>
                  <a:cubicBezTo>
                    <a:pt x="807" y="303"/>
                    <a:pt x="807" y="303"/>
                    <a:pt x="807" y="303"/>
                  </a:cubicBezTo>
                  <a:cubicBezTo>
                    <a:pt x="861" y="310"/>
                    <a:pt x="912" y="272"/>
                    <a:pt x="919" y="218"/>
                  </a:cubicBezTo>
                  <a:cubicBezTo>
                    <a:pt x="919" y="218"/>
                    <a:pt x="919" y="218"/>
                    <a:pt x="919" y="218"/>
                  </a:cubicBezTo>
                  <a:cubicBezTo>
                    <a:pt x="927" y="163"/>
                    <a:pt x="888" y="113"/>
                    <a:pt x="834" y="105"/>
                  </a:cubicBezTo>
                  <a:lnTo>
                    <a:pt x="119" y="7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F5E6AFA6-1265-4F08-BC96-FFF0CB564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83" t="20113" r="41020" b="24726"/>
          <a:stretch/>
        </p:blipFill>
        <p:spPr>
          <a:xfrm rot="21165084">
            <a:off x="652680" y="1862575"/>
            <a:ext cx="2589695" cy="4464780"/>
          </a:xfrm>
          <a:prstGeom prst="rect">
            <a:avLst/>
          </a:prstGeom>
        </p:spPr>
      </p:pic>
      <p:sp>
        <p:nvSpPr>
          <p:cNvPr id="80" name="橢圓 79">
            <a:extLst>
              <a:ext uri="{FF2B5EF4-FFF2-40B4-BE49-F238E27FC236}">
                <a16:creationId xmlns:a16="http://schemas.microsoft.com/office/drawing/2014/main" id="{E1D661B1-C8A2-4638-B2B0-CC9A50698A4C}"/>
              </a:ext>
            </a:extLst>
          </p:cNvPr>
          <p:cNvSpPr/>
          <p:nvPr/>
        </p:nvSpPr>
        <p:spPr>
          <a:xfrm rot="20987695">
            <a:off x="734229" y="2582425"/>
            <a:ext cx="2187025" cy="9376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539EEA-FEE2-47EC-9328-3FD2A716E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97" t="20209" r="41073" b="24726"/>
          <a:stretch/>
        </p:blipFill>
        <p:spPr>
          <a:xfrm>
            <a:off x="3448233" y="1744930"/>
            <a:ext cx="2803148" cy="48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8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22500"/>
            <a:ext cx="12192000" cy="2387600"/>
          </a:xfrm>
          <a:prstGeom prst="rect">
            <a:avLst/>
          </a:prstGeom>
          <a:solidFill>
            <a:srgbClr val="03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47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390650"/>
            <a:ext cx="4281488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等腰三角形 5"/>
          <p:cNvSpPr/>
          <p:nvPr/>
        </p:nvSpPr>
        <p:spPr>
          <a:xfrm>
            <a:off x="6159500" y="2222500"/>
            <a:ext cx="6032500" cy="2387600"/>
          </a:xfrm>
          <a:prstGeom prst="triangle">
            <a:avLst>
              <a:gd name="adj" fmla="val 7989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9" name="文本框 6"/>
          <p:cNvSpPr txBox="1">
            <a:spLocks noChangeArrowheads="1"/>
          </p:cNvSpPr>
          <p:nvPr/>
        </p:nvSpPr>
        <p:spPr bwMode="auto">
          <a:xfrm>
            <a:off x="5661025" y="2692400"/>
            <a:ext cx="329247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PART 02</a:t>
            </a:r>
          </a:p>
          <a:p>
            <a:pPr eaLnBrk="1" hangingPunct="1"/>
            <a:r>
              <a:rPr lang="zh-TW" altLang="en-US" sz="440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實際操作</a:t>
            </a:r>
            <a:endParaRPr lang="en-US" altLang="zh-CN" sz="4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445500" y="2990850"/>
            <a:ext cx="0" cy="920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6D9D707-623A-4F52-8969-9AA2339EE0FB}"/>
              </a:ext>
            </a:extLst>
          </p:cNvPr>
          <p:cNvSpPr/>
          <p:nvPr/>
        </p:nvSpPr>
        <p:spPr>
          <a:xfrm>
            <a:off x="8853488" y="291587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TW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實際操作連線遊戲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504</Words>
  <Application>Microsoft Office PowerPoint</Application>
  <PresentationFormat>寬螢幕</PresentationFormat>
  <Paragraphs>131</Paragraphs>
  <Slides>25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Adobe 繁黑體 Std B</vt:lpstr>
      <vt:lpstr>微软雅黑</vt:lpstr>
      <vt:lpstr>宋体</vt:lpstr>
      <vt:lpstr>微軟正黑體</vt:lpstr>
      <vt:lpstr>新細明體</vt:lpstr>
      <vt:lpstr>Arial</vt:lpstr>
      <vt:lpstr>Calibri</vt:lpstr>
      <vt:lpstr>Calibri Light</vt:lpstr>
      <vt:lpstr>Consolas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雙人連線 來BATTLE吧!</vt:lpstr>
      <vt:lpstr>和朋友對戰時 想表達情緒?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以昀 鄭</dc:creator>
  <cp:lastModifiedBy>以昀 鄭</cp:lastModifiedBy>
  <cp:revision>41</cp:revision>
  <dcterms:created xsi:type="dcterms:W3CDTF">2019-06-04T07:47:55Z</dcterms:created>
  <dcterms:modified xsi:type="dcterms:W3CDTF">2019-06-05T12:28:07Z</dcterms:modified>
</cp:coreProperties>
</file>